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  <p:sldMasterId id="2147483685" r:id="rId3"/>
    <p:sldMasterId id="2147483701" r:id="rId4"/>
  </p:sldMasterIdLst>
  <p:notesMasterIdLst>
    <p:notesMasterId r:id="rId1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bY0CTfYlBvXkNtkb1gMTB+6sT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804D5-7602-4276-ABF1-C33C662A4B9D}">
  <a:tblStyle styleId="{1DC804D5-7602-4276-ABF1-C33C662A4B9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8" name="Google Shape;1428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Please replace photograph with your team member by right click on image &gt; change picture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Please add role and company name and add your email ID.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Feel free to remove extra picture and details if team size is smaller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5" name="Google Shape;1455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4" name="Google Shape;146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Problem</a:t>
            </a:r>
            <a:r>
              <a:rPr lang="en-US"/>
              <a:t>: Please briefly mention what is the problem you are trying to solve / what is problem statement</a:t>
            </a:r>
            <a:br>
              <a:rPr lang="en-US"/>
            </a:b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Solution</a:t>
            </a:r>
            <a:r>
              <a:rPr lang="en-US"/>
              <a:t>: What approach you took to solve the problem/ what is the solution / your solution to the problem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5" name="Google Shape;1465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7" name="Google Shape;1477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Details: </a:t>
            </a:r>
            <a:r>
              <a:rPr lang="en-US" b="0"/>
              <a:t>Its always good to share details like who is the end-user of your solution, which department/industry will benefit and what technologies have been used.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Benefits</a:t>
            </a:r>
            <a:r>
              <a:rPr lang="en-US" b="0"/>
              <a:t>: Please include key features / value proposition of your solution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8" name="Google Shape;147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0" name="Google Shape;149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remove the slide if you are not showing </a:t>
            </a:r>
            <a:r>
              <a:rPr lang="en-US" b="0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0" i="0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olution  Architecture</a:t>
            </a:r>
            <a:endParaRPr b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1" name="Google Shape;1491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1" name="Google Shape;1501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1" name="Google Shape;15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F6F6F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2"/>
          <p:cNvSpPr/>
          <p:nvPr/>
        </p:nvSpPr>
        <p:spPr>
          <a:xfrm>
            <a:off x="6546582" y="0"/>
            <a:ext cx="5643059" cy="127123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2"/>
          <p:cNvSpPr/>
          <p:nvPr/>
        </p:nvSpPr>
        <p:spPr>
          <a:xfrm rot="2771151" flipH="1">
            <a:off x="6938404" y="368123"/>
            <a:ext cx="6166943" cy="3078196"/>
          </a:xfrm>
          <a:custGeom>
            <a:avLst/>
            <a:gdLst/>
            <a:ahLst/>
            <a:cxnLst/>
            <a:rect l="l" t="t" r="r" b="b"/>
            <a:pathLst>
              <a:path w="6166943" h="3078196" extrusionOk="0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82"/>
          <p:cNvSpPr/>
          <p:nvPr/>
        </p:nvSpPr>
        <p:spPr>
          <a:xfrm rot="10800000">
            <a:off x="6977302" y="5777803"/>
            <a:ext cx="2115505" cy="1014965"/>
          </a:xfrm>
          <a:custGeom>
            <a:avLst/>
            <a:gdLst/>
            <a:ahLst/>
            <a:cxnLst/>
            <a:rect l="l" t="t" r="r" b="b"/>
            <a:pathLst>
              <a:path w="2115505" h="1014965" extrusionOk="0">
                <a:moveTo>
                  <a:pt x="0" y="0"/>
                </a:moveTo>
                <a:lnTo>
                  <a:pt x="2115505" y="0"/>
                </a:lnTo>
                <a:lnTo>
                  <a:pt x="2112307" y="63327"/>
                </a:lnTo>
                <a:cubicBezTo>
                  <a:pt x="2058023" y="597848"/>
                  <a:pt x="1606600" y="1014965"/>
                  <a:pt x="1057753" y="1014965"/>
                </a:cubicBezTo>
                <a:cubicBezTo>
                  <a:pt x="508905" y="1014965"/>
                  <a:pt x="57482" y="597848"/>
                  <a:pt x="3198" y="63327"/>
                </a:cubicBez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hotos">
  <p:cSld name="6 Photo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>
            <a:spLocks noGrp="1"/>
          </p:cNvSpPr>
          <p:nvPr>
            <p:ph type="pic" idx="2"/>
          </p:nvPr>
        </p:nvSpPr>
        <p:spPr>
          <a:xfrm>
            <a:off x="38100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>
            <a:spLocks noGrp="1"/>
          </p:cNvSpPr>
          <p:nvPr>
            <p:ph type="pic" idx="3"/>
          </p:nvPr>
        </p:nvSpPr>
        <p:spPr>
          <a:xfrm>
            <a:off x="427245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1"/>
          <p:cNvSpPr>
            <a:spLocks noGrp="1"/>
          </p:cNvSpPr>
          <p:nvPr>
            <p:ph type="pic" idx="4"/>
          </p:nvPr>
        </p:nvSpPr>
        <p:spPr>
          <a:xfrm>
            <a:off x="816390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1"/>
          <p:cNvSpPr>
            <a:spLocks noGrp="1"/>
          </p:cNvSpPr>
          <p:nvPr>
            <p:ph type="pic" idx="5"/>
          </p:nvPr>
        </p:nvSpPr>
        <p:spPr>
          <a:xfrm>
            <a:off x="38100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1"/>
          <p:cNvSpPr>
            <a:spLocks noGrp="1"/>
          </p:cNvSpPr>
          <p:nvPr>
            <p:ph type="pic" idx="6"/>
          </p:nvPr>
        </p:nvSpPr>
        <p:spPr>
          <a:xfrm>
            <a:off x="427245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1"/>
          <p:cNvSpPr>
            <a:spLocks noGrp="1"/>
          </p:cNvSpPr>
          <p:nvPr>
            <p:ph type="pic" idx="7"/>
          </p:nvPr>
        </p:nvSpPr>
        <p:spPr>
          <a:xfrm>
            <a:off x="816390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s">
  <p:cSld name="1_Ico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/>
          <p:nvPr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 txBox="1"/>
          <p:nvPr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 txBox="1"/>
          <p:nvPr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cons">
  <p:cSld name="2_Ico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cons 2">
  <p:cSld name="3_Icons 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and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and answer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Ramp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Ramp up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guidelines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Refresh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service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collab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Stopwatch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saver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User-OTM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 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Mismatch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identification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 txBox="1"/>
          <p:nvPr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cons">
  <p:cSld name="3_Icon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/>
          <p:nvPr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/>
          <p:cNvSpPr/>
          <p:nvPr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/>
          <p:nvPr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6"/>
          <p:cNvSpPr txBox="1"/>
          <p:nvPr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6"/>
          <p:cNvSpPr txBox="1"/>
          <p:nvPr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6"/>
          <p:cNvSpPr txBox="1"/>
          <p:nvPr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6"/>
          <p:cNvSpPr txBox="1"/>
          <p:nvPr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6"/>
          <p:cNvSpPr txBox="1"/>
          <p:nvPr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6"/>
          <p:cNvSpPr txBox="1"/>
          <p:nvPr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6"/>
          <p:cNvSpPr txBox="1"/>
          <p:nvPr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6"/>
          <p:cNvSpPr txBox="1"/>
          <p:nvPr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6"/>
          <p:cNvSpPr txBox="1"/>
          <p:nvPr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Emoji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cons 2">
  <p:cSld name="2_Icons 2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/>
          <p:nvPr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and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7"/>
          <p:cNvSpPr txBox="1"/>
          <p:nvPr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and answer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7"/>
          <p:cNvSpPr txBox="1"/>
          <p:nvPr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Ramp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7"/>
          <p:cNvSpPr txBox="1"/>
          <p:nvPr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Ramp up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 guidelines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7"/>
          <p:cNvSpPr txBox="1"/>
          <p:nvPr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Redesign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Refresh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7"/>
          <p:cNvSpPr txBox="1"/>
          <p:nvPr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7"/>
          <p:cNvSpPr txBox="1"/>
          <p:nvPr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7"/>
          <p:cNvSpPr txBox="1"/>
          <p:nvPr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service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7"/>
          <p:cNvSpPr txBox="1"/>
          <p:nvPr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7"/>
          <p:cNvSpPr txBox="1"/>
          <p:nvPr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Slideshow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integration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integration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7"/>
          <p:cNvSpPr txBox="1"/>
          <p:nvPr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collab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7"/>
          <p:cNvSpPr txBox="1"/>
          <p:nvPr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7"/>
          <p:cNvSpPr txBox="1"/>
          <p:nvPr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7"/>
          <p:cNvSpPr txBox="1"/>
          <p:nvPr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7"/>
          <p:cNvSpPr txBox="1"/>
          <p:nvPr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Stopwatch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7"/>
          <p:cNvSpPr txBox="1"/>
          <p:nvPr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7"/>
          <p:cNvSpPr txBox="1"/>
          <p:nvPr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7"/>
          <p:cNvSpPr txBox="1"/>
          <p:nvPr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7"/>
          <p:cNvSpPr txBox="1"/>
          <p:nvPr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7"/>
          <p:cNvSpPr txBox="1"/>
          <p:nvPr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/>
          <p:nvPr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7"/>
          <p:cNvSpPr txBox="1"/>
          <p:nvPr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7"/>
          <p:cNvSpPr txBox="1"/>
          <p:nvPr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7"/>
          <p:cNvSpPr txBox="1"/>
          <p:nvPr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7"/>
          <p:cNvSpPr txBox="1"/>
          <p:nvPr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7"/>
          <p:cNvSpPr txBox="1"/>
          <p:nvPr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7"/>
          <p:cNvSpPr txBox="1"/>
          <p:nvPr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saver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 txBox="1"/>
          <p:nvPr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7"/>
          <p:cNvSpPr txBox="1"/>
          <p:nvPr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User-OTM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7"/>
          <p:cNvSpPr txBox="1"/>
          <p:nvPr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Zoom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Zoom 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square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7"/>
          <p:cNvSpPr txBox="1"/>
          <p:nvPr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7"/>
          <p:cNvSpPr txBox="1"/>
          <p:nvPr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Mismatch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 txBox="1"/>
          <p:nvPr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 txBox="1"/>
          <p:nvPr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 txBox="1"/>
          <p:nvPr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 txBox="1"/>
          <p:nvPr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7"/>
          <p:cNvSpPr txBox="1"/>
          <p:nvPr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7"/>
          <p:cNvSpPr txBox="1"/>
          <p:nvPr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 txBox="1"/>
          <p:nvPr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 txBox="1"/>
          <p:nvPr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7"/>
          <p:cNvSpPr txBox="1"/>
          <p:nvPr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7"/>
          <p:cNvSpPr txBox="1"/>
          <p:nvPr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7"/>
          <p:cNvSpPr txBox="1"/>
          <p:nvPr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7"/>
          <p:cNvSpPr txBox="1"/>
          <p:nvPr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7"/>
          <p:cNvSpPr txBox="1"/>
          <p:nvPr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7"/>
          <p:cNvSpPr txBox="1"/>
          <p:nvPr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s 2">
  <p:cSld name="1_Icons 2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"/>
          <p:cNvSpPr/>
          <p:nvPr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8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8"/>
          <p:cNvSpPr txBox="1"/>
          <p:nvPr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8"/>
          <p:cNvSpPr txBox="1"/>
          <p:nvPr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 txBox="1"/>
          <p:nvPr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8"/>
          <p:cNvSpPr txBox="1"/>
          <p:nvPr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8"/>
          <p:cNvSpPr txBox="1"/>
          <p:nvPr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8"/>
          <p:cNvSpPr txBox="1"/>
          <p:nvPr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8"/>
          <p:cNvSpPr txBox="1"/>
          <p:nvPr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 txBox="1"/>
          <p:nvPr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 txBox="1"/>
          <p:nvPr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partnerup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 txBox="1"/>
          <p:nvPr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8"/>
          <p:cNvSpPr txBox="1"/>
          <p:nvPr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8"/>
          <p:cNvSpPr txBox="1"/>
          <p:nvPr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8"/>
          <p:cNvSpPr txBox="1"/>
          <p:nvPr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 txBox="1"/>
          <p:nvPr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 txBox="1"/>
          <p:nvPr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 txBox="1"/>
          <p:nvPr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 txBox="1"/>
          <p:nvPr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 txBox="1"/>
          <p:nvPr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 txBox="1"/>
          <p:nvPr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 txBox="1"/>
          <p:nvPr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reply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8"/>
          <p:cNvSpPr txBox="1"/>
          <p:nvPr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8"/>
          <p:cNvSpPr txBox="1"/>
          <p:nvPr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of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8"/>
          <p:cNvSpPr txBox="1"/>
          <p:nvPr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8"/>
          <p:cNvSpPr txBox="1"/>
          <p:nvPr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8"/>
          <p:cNvSpPr txBox="1"/>
          <p:nvPr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8"/>
          <p:cNvSpPr txBox="1"/>
          <p:nvPr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8"/>
          <p:cNvSpPr txBox="1"/>
          <p:nvPr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8"/>
          <p:cNvSpPr txBox="1"/>
          <p:nvPr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8"/>
          <p:cNvSpPr txBox="1"/>
          <p:nvPr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8"/>
          <p:cNvSpPr txBox="1"/>
          <p:nvPr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8"/>
          <p:cNvSpPr txBox="1"/>
          <p:nvPr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 open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8"/>
          <p:cNvSpPr txBox="1"/>
          <p:nvPr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cost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8"/>
          <p:cNvSpPr txBox="1"/>
          <p:nvPr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Cost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8"/>
          <p:cNvSpPr txBox="1"/>
          <p:nvPr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8"/>
          <p:cNvSpPr txBox="1"/>
          <p:nvPr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8"/>
          <p:cNvSpPr txBox="1"/>
          <p:nvPr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 txBox="1"/>
          <p:nvPr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8"/>
          <p:cNvSpPr txBox="1"/>
          <p:nvPr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8"/>
          <p:cNvSpPr txBox="1"/>
          <p:nvPr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8"/>
          <p:cNvSpPr txBox="1"/>
          <p:nvPr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8"/>
          <p:cNvSpPr txBox="1"/>
          <p:nvPr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8"/>
          <p:cNvSpPr txBox="1"/>
          <p:nvPr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8"/>
          <p:cNvSpPr txBox="1"/>
          <p:nvPr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8"/>
          <p:cNvSpPr txBox="1"/>
          <p:nvPr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8"/>
          <p:cNvSpPr txBox="1"/>
          <p:nvPr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8"/>
          <p:cNvSpPr txBox="1"/>
          <p:nvPr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8"/>
          <p:cNvSpPr txBox="1"/>
          <p:nvPr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8"/>
          <p:cNvSpPr txBox="1"/>
          <p:nvPr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8"/>
          <p:cNvSpPr txBox="1"/>
          <p:nvPr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8"/>
          <p:cNvSpPr txBox="1"/>
          <p:nvPr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8"/>
          <p:cNvSpPr txBox="1"/>
          <p:nvPr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answer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8"/>
          <p:cNvSpPr txBox="1"/>
          <p:nvPr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8"/>
          <p:cNvSpPr txBox="1"/>
          <p:nvPr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8"/>
          <p:cNvSpPr txBox="1"/>
          <p:nvPr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 txBox="1"/>
          <p:nvPr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8"/>
          <p:cNvSpPr txBox="1"/>
          <p:nvPr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8"/>
          <p:cNvSpPr txBox="1"/>
          <p:nvPr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8"/>
          <p:cNvSpPr txBox="1"/>
          <p:nvPr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 txBox="1"/>
          <p:nvPr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 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8"/>
          <p:cNvSpPr txBox="1"/>
          <p:nvPr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8"/>
          <p:cNvSpPr txBox="1"/>
          <p:nvPr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8"/>
          <p:cNvSpPr txBox="1"/>
          <p:nvPr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 txBox="1"/>
          <p:nvPr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8"/>
          <p:cNvSpPr txBox="1"/>
          <p:nvPr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8"/>
          <p:cNvSpPr txBox="1"/>
          <p:nvPr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8"/>
          <p:cNvSpPr txBox="1"/>
          <p:nvPr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 txBox="1"/>
          <p:nvPr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8"/>
          <p:cNvSpPr txBox="1"/>
          <p:nvPr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8"/>
          <p:cNvSpPr txBox="1"/>
          <p:nvPr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8"/>
          <p:cNvSpPr txBox="1"/>
          <p:nvPr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8"/>
          <p:cNvSpPr txBox="1"/>
          <p:nvPr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8"/>
          <p:cNvSpPr txBox="1"/>
          <p:nvPr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8"/>
          <p:cNvSpPr txBox="1"/>
          <p:nvPr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8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8"/>
          <p:cNvSpPr txBox="1"/>
          <p:nvPr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 Map">
  <p:cSld name="US Map">
    <p:bg>
      <p:bgPr>
        <a:solidFill>
          <a:schemeClr val="lt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9"/>
          <p:cNvGrpSpPr/>
          <p:nvPr/>
        </p:nvGrpSpPr>
        <p:grpSpPr>
          <a:xfrm>
            <a:off x="1478930" y="1386942"/>
            <a:ext cx="7785153" cy="5092700"/>
            <a:chOff x="1757363" y="1860550"/>
            <a:chExt cx="6414459" cy="3873500"/>
          </a:xfrm>
        </p:grpSpPr>
        <p:sp>
          <p:nvSpPr>
            <p:cNvPr id="668" name="Google Shape;668;p29"/>
            <p:cNvSpPr/>
            <p:nvPr/>
          </p:nvSpPr>
          <p:spPr>
            <a:xfrm>
              <a:off x="7697186" y="1860550"/>
              <a:ext cx="474636" cy="717550"/>
            </a:xfrm>
            <a:custGeom>
              <a:avLst/>
              <a:gdLst/>
              <a:ahLst/>
              <a:cxnLst/>
              <a:rect l="l" t="t" r="r" b="b"/>
              <a:pathLst>
                <a:path w="230" h="377" extrusionOk="0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268691" y="4062413"/>
              <a:ext cx="607053" cy="561975"/>
            </a:xfrm>
            <a:custGeom>
              <a:avLst/>
              <a:gdLst/>
              <a:ahLst/>
              <a:cxnLst/>
              <a:rect l="l" t="t" r="r" b="b"/>
              <a:pathLst>
                <a:path w="294" h="295" extrusionOk="0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354963" y="4603750"/>
              <a:ext cx="741189" cy="588963"/>
            </a:xfrm>
            <a:custGeom>
              <a:avLst/>
              <a:gdLst/>
              <a:ahLst/>
              <a:cxnLst/>
              <a:rect l="l" t="t" r="r" b="b"/>
              <a:pathLst>
                <a:path w="359" h="309" extrusionOk="0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4850151" y="2117725"/>
              <a:ext cx="825453" cy="923925"/>
            </a:xfrm>
            <a:custGeom>
              <a:avLst/>
              <a:gdLst/>
              <a:ahLst/>
              <a:cxnLst/>
              <a:rect l="l" t="t" r="r" b="b"/>
              <a:pathLst>
                <a:path w="400" h="485" extrusionOk="0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380937" y="2435225"/>
              <a:ext cx="627688" cy="728663"/>
            </a:xfrm>
            <a:custGeom>
              <a:avLst/>
              <a:gdLst/>
              <a:ahLst/>
              <a:cxnLst/>
              <a:rect l="l" t="t" r="r" b="b"/>
              <a:pathLst>
                <a:path w="304" h="382" extrusionOk="0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627771" y="2331821"/>
              <a:ext cx="677559" cy="288925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096152" y="2536825"/>
              <a:ext cx="481514" cy="649288"/>
            </a:xfrm>
            <a:custGeom>
              <a:avLst/>
              <a:gdLst/>
              <a:ahLst/>
              <a:cxnLst/>
              <a:rect l="l" t="t" r="r" b="b"/>
              <a:pathLst>
                <a:path w="234" h="341" extrusionOk="0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710082" y="4090988"/>
              <a:ext cx="619090" cy="485775"/>
            </a:xfrm>
            <a:custGeom>
              <a:avLst/>
              <a:gdLst/>
              <a:ahLst/>
              <a:cxnLst/>
              <a:rect l="l" t="t" r="r" b="b"/>
              <a:pathLst>
                <a:path w="300" h="255" extrusionOk="0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630976" y="3375025"/>
              <a:ext cx="932074" cy="576263"/>
            </a:xfrm>
            <a:custGeom>
              <a:avLst/>
              <a:gdLst/>
              <a:ahLst/>
              <a:cxnLst/>
              <a:rect l="l" t="t" r="r" b="b"/>
              <a:pathLst>
                <a:path w="452" h="302" extrusionOk="0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813264" y="2908300"/>
              <a:ext cx="715393" cy="466725"/>
            </a:xfrm>
            <a:custGeom>
              <a:avLst/>
              <a:gdLst/>
              <a:ahLst/>
              <a:cxnLst/>
              <a:rect l="l" t="t" r="r" b="b"/>
              <a:pathLst>
                <a:path w="347" h="245" extrusionOk="0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990393" y="3279775"/>
              <a:ext cx="608772" cy="249238"/>
            </a:xfrm>
            <a:custGeom>
              <a:avLst/>
              <a:gdLst/>
              <a:ahLst/>
              <a:cxnLst/>
              <a:rect l="l" t="t" r="r" b="b"/>
              <a:pathLst>
                <a:path w="295" h="131" extrusionOk="0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912997" y="2052638"/>
              <a:ext cx="1251937" cy="776287"/>
            </a:xfrm>
            <a:custGeom>
              <a:avLst/>
              <a:gdLst/>
              <a:ahLst/>
              <a:cxnLst/>
              <a:rect l="l" t="t" r="r" b="b"/>
              <a:pathLst>
                <a:path w="607" h="407" extrusionOk="0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102169" y="3459163"/>
              <a:ext cx="832332" cy="679450"/>
            </a:xfrm>
            <a:custGeom>
              <a:avLst/>
              <a:gdLst/>
              <a:ahLst/>
              <a:cxnLst/>
              <a:rect l="l" t="t" r="r" b="b"/>
              <a:pathLst>
                <a:path w="403" h="357" extrusionOk="0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013606" y="3173413"/>
              <a:ext cx="405848" cy="663575"/>
            </a:xfrm>
            <a:custGeom>
              <a:avLst/>
              <a:gdLst/>
              <a:ahLst/>
              <a:cxnLst/>
              <a:rect l="l" t="t" r="r" b="b"/>
              <a:pathLst>
                <a:path w="197" h="348" extrusionOk="0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328310" y="3038475"/>
              <a:ext cx="522787" cy="598488"/>
            </a:xfrm>
            <a:custGeom>
              <a:avLst/>
              <a:gdLst/>
              <a:ahLst/>
              <a:cxnLst/>
              <a:rect l="l" t="t" r="r" b="b"/>
              <a:pathLst>
                <a:path w="253" h="314" extrusionOk="0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865713" y="3579813"/>
              <a:ext cx="918317" cy="506412"/>
            </a:xfrm>
            <a:custGeom>
              <a:avLst/>
              <a:gdLst/>
              <a:ahLst/>
              <a:cxnLst/>
              <a:rect l="l" t="t" r="r" b="b"/>
              <a:pathLst>
                <a:path w="445" h="266" extrusionOk="0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5802084" y="3905250"/>
              <a:ext cx="1059332" cy="384175"/>
            </a:xfrm>
            <a:custGeom>
              <a:avLst/>
              <a:gdLst/>
              <a:ahLst/>
              <a:cxnLst/>
              <a:rect l="l" t="t" r="r" b="b"/>
              <a:pathLst>
                <a:path w="513" h="202" extrusionOk="0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269840" y="4787900"/>
              <a:ext cx="1159074" cy="777875"/>
            </a:xfrm>
            <a:custGeom>
              <a:avLst/>
              <a:gdLst/>
              <a:ahLst/>
              <a:cxnLst/>
              <a:rect l="l" t="t" r="r" b="b"/>
              <a:pathLst>
                <a:path w="561" h="409" extrusionOk="0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6696324" y="3260725"/>
              <a:ext cx="529666" cy="549275"/>
            </a:xfrm>
            <a:custGeom>
              <a:avLst/>
              <a:gdLst/>
              <a:ahLst/>
              <a:cxnLst/>
              <a:rect l="l" t="t" r="r" b="b"/>
              <a:pathLst>
                <a:path w="256" h="288" extrusionOk="0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7492543" y="2346325"/>
              <a:ext cx="208082" cy="384175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7592286" y="2647950"/>
              <a:ext cx="445400" cy="201613"/>
            </a:xfrm>
            <a:custGeom>
              <a:avLst/>
              <a:gdLst/>
              <a:ahLst/>
              <a:cxnLst/>
              <a:rect l="l" t="t" r="r" b="b"/>
              <a:pathLst>
                <a:path w="216" h="106" extrusionOk="0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7643876" y="2271713"/>
              <a:ext cx="245916" cy="434975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" name="Google Shape;690;p29"/>
            <p:cNvGrpSpPr/>
            <p:nvPr/>
          </p:nvGrpSpPr>
          <p:grpSpPr>
            <a:xfrm>
              <a:off x="2199628" y="2176832"/>
              <a:ext cx="5701793" cy="2675059"/>
              <a:chOff x="1657" y="1277"/>
              <a:chExt cx="2764" cy="1404"/>
            </a:xfrm>
          </p:grpSpPr>
          <p:sp>
            <p:nvSpPr>
              <p:cNvPr id="691" name="Google Shape;691;p29"/>
              <p:cNvSpPr/>
              <p:nvPr/>
            </p:nvSpPr>
            <p:spPr>
              <a:xfrm>
                <a:off x="1657" y="1722"/>
                <a:ext cx="388" cy="629"/>
              </a:xfrm>
              <a:custGeom>
                <a:avLst/>
                <a:gdLst/>
                <a:ahLst/>
                <a:cxnLst/>
                <a:rect l="l" t="t" r="r" b="b"/>
                <a:pathLst>
                  <a:path w="388" h="629" extrusionOk="0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1978" y="1791"/>
                <a:ext cx="324" cy="449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49" extrusionOk="0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2183" y="1571"/>
                <a:ext cx="415" cy="3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5" extrusionOk="0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2267" y="1912"/>
                <a:ext cx="433" cy="347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7" extrusionOk="0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1877" y="2203"/>
                <a:ext cx="393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69" extrusionOk="0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2220" y="2236"/>
                <a:ext cx="417" cy="44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45" extrusionOk="0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599" y="1277"/>
                <a:ext cx="407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56" extrusionOk="0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2588" y="1524"/>
                <a:ext cx="428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0" extrusionOk="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2582" y="1773"/>
                <a:ext cx="510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47" extrusionOk="0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2690" y="2014"/>
                <a:ext cx="449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2630" y="2254"/>
                <a:ext cx="523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270" extrusionOk="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3006" y="1715"/>
                <a:ext cx="354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47" extrusionOk="0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3290" y="1768"/>
                <a:ext cx="253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51" extrusionOk="0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4206" y="1689"/>
                <a:ext cx="92" cy="19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4277" y="1604"/>
                <a:ext cx="11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3" extrusionOk="0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4364" y="1595"/>
                <a:ext cx="57" cy="51"/>
              </a:xfrm>
              <a:custGeom>
                <a:avLst/>
                <a:gdLst/>
                <a:ahLst/>
                <a:cxnLst/>
                <a:rect l="l" t="t" r="r" b="b"/>
                <a:pathLst>
                  <a:path w="57" h="51" extrusionOk="0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7" name="Google Shape;707;p29"/>
            <p:cNvSpPr/>
            <p:nvPr/>
          </p:nvSpPr>
          <p:spPr>
            <a:xfrm>
              <a:off x="2030795" y="1914525"/>
              <a:ext cx="801377" cy="584200"/>
            </a:xfrm>
            <a:custGeom>
              <a:avLst/>
              <a:gdLst/>
              <a:ahLst/>
              <a:cxnLst/>
              <a:rect l="l" t="t" r="r" b="b"/>
              <a:pathLst>
                <a:path w="389" h="307" extrusionOk="0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1839908" y="2336800"/>
              <a:ext cx="1002582" cy="760413"/>
            </a:xfrm>
            <a:custGeom>
              <a:avLst/>
              <a:gdLst/>
              <a:ahLst/>
              <a:cxnLst/>
              <a:rect l="l" t="t" r="r" b="b"/>
              <a:pathLst>
                <a:path w="485" h="399" extrusionOk="0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1757363" y="2925763"/>
              <a:ext cx="1057612" cy="1619250"/>
            </a:xfrm>
            <a:custGeom>
              <a:avLst/>
              <a:gdLst/>
              <a:ahLst/>
              <a:cxnLst/>
              <a:rect l="l" t="t" r="r" b="b"/>
              <a:pathLst>
                <a:path w="512" h="850" extrusionOk="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658483" y="2041525"/>
              <a:ext cx="722272" cy="1158875"/>
            </a:xfrm>
            <a:custGeom>
              <a:avLst/>
              <a:gdLst/>
              <a:ahLst/>
              <a:cxnLst/>
              <a:rect l="l" t="t" r="r" b="b"/>
              <a:pathLst>
                <a:path w="349" h="608" extrusionOk="0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5698902" y="4259263"/>
              <a:ext cx="433363" cy="750887"/>
            </a:xfrm>
            <a:custGeom>
              <a:avLst/>
              <a:gdLst/>
              <a:ahLst/>
              <a:cxnLst/>
              <a:rect l="l" t="t" r="r" b="b"/>
              <a:pathLst>
                <a:path w="210" h="394" extrusionOk="0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6104750" y="4222750"/>
              <a:ext cx="490113" cy="758825"/>
            </a:xfrm>
            <a:custGeom>
              <a:avLst/>
              <a:gdLst/>
              <a:ahLst/>
              <a:cxnLst/>
              <a:rect l="l" t="t" r="r" b="b"/>
              <a:pathLst>
                <a:path w="237" h="398" extrusionOk="0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6422894" y="4184650"/>
              <a:ext cx="679279" cy="698500"/>
            </a:xfrm>
            <a:custGeom>
              <a:avLst/>
              <a:gdLst/>
              <a:ahLst/>
              <a:cxnLst/>
              <a:rect l="l" t="t" r="r" b="b"/>
              <a:pathLst>
                <a:path w="328" h="366" extrusionOk="0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6587984" y="3757613"/>
              <a:ext cx="1064490" cy="463550"/>
            </a:xfrm>
            <a:custGeom>
              <a:avLst/>
              <a:gdLst/>
              <a:ahLst/>
              <a:cxnLst/>
              <a:rect l="l" t="t" r="r" b="b"/>
              <a:pathLst>
                <a:path w="516" h="243" extrusionOk="0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7449550" y="3270250"/>
              <a:ext cx="147894" cy="182563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6873453" y="2382838"/>
              <a:ext cx="792778" cy="639762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7647316" y="2919413"/>
              <a:ext cx="230439" cy="138112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7535535" y="3517900"/>
              <a:ext cx="63629" cy="109538"/>
            </a:xfrm>
            <a:custGeom>
              <a:avLst/>
              <a:gdLst/>
              <a:ahLst/>
              <a:cxnLst/>
              <a:rect l="l" t="t" r="r" b="b"/>
              <a:pathLst>
                <a:path w="31" h="57" extrusionOk="0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3699626" y="4129088"/>
              <a:ext cx="1745489" cy="1604962"/>
            </a:xfrm>
            <a:custGeom>
              <a:avLst/>
              <a:gdLst/>
              <a:ahLst/>
              <a:cxnLst/>
              <a:rect l="l" t="t" r="r" b="b"/>
              <a:pathLst>
                <a:path w="846" h="842" extrusionOk="0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9"/>
          <p:cNvSpPr txBox="1">
            <a:spLocks noGrp="1"/>
          </p:cNvSpPr>
          <p:nvPr>
            <p:ph type="body" idx="1"/>
          </p:nvPr>
        </p:nvSpPr>
        <p:spPr>
          <a:xfrm>
            <a:off x="8387759" y="2363006"/>
            <a:ext cx="407089" cy="49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73150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1" name="Google Shape;721;p29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">
  <p:cSld name="World Map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0"/>
          <p:cNvGrpSpPr/>
          <p:nvPr/>
        </p:nvGrpSpPr>
        <p:grpSpPr>
          <a:xfrm>
            <a:off x="751231" y="1258518"/>
            <a:ext cx="10363229" cy="5111535"/>
            <a:chOff x="2235200" y="1676289"/>
            <a:chExt cx="8248805" cy="4068623"/>
          </a:xfrm>
        </p:grpSpPr>
        <p:sp>
          <p:nvSpPr>
            <p:cNvPr id="724" name="Google Shape;724;p30"/>
            <p:cNvSpPr/>
            <p:nvPr/>
          </p:nvSpPr>
          <p:spPr>
            <a:xfrm>
              <a:off x="4398108" y="4184703"/>
              <a:ext cx="914123" cy="931166"/>
            </a:xfrm>
            <a:custGeom>
              <a:avLst/>
              <a:gdLst/>
              <a:ahLst/>
              <a:cxnLst/>
              <a:rect l="l" t="t" r="r" b="b"/>
              <a:pathLst>
                <a:path w="321" h="327" extrusionOk="0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856495" y="1693331"/>
              <a:ext cx="2040510" cy="1572602"/>
            </a:xfrm>
            <a:custGeom>
              <a:avLst/>
              <a:gdLst/>
              <a:ahLst/>
              <a:cxnLst/>
              <a:rect l="l" t="t" r="r" b="b"/>
              <a:pathLst>
                <a:path w="717" h="552" extrusionOk="0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8665054" y="4555002"/>
              <a:ext cx="942010" cy="833557"/>
            </a:xfrm>
            <a:custGeom>
              <a:avLst/>
              <a:gdLst/>
              <a:ahLst/>
              <a:cxnLst/>
              <a:rect l="l" t="t" r="r" b="b"/>
              <a:pathLst>
                <a:path w="331" h="293" extrusionOk="0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6553272" y="1795588"/>
              <a:ext cx="3907491" cy="1501332"/>
            </a:xfrm>
            <a:custGeom>
              <a:avLst/>
              <a:gdLst/>
              <a:ahLst/>
              <a:cxnLst/>
              <a:rect l="l" t="t" r="r" b="b"/>
              <a:pathLst>
                <a:path w="1373" h="527" extrusionOk="0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30"/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</p:grpSpPr>
          <p:sp>
            <p:nvSpPr>
              <p:cNvPr id="729" name="Google Shape;729;p30"/>
              <p:cNvSpPr/>
              <p:nvPr/>
            </p:nvSpPr>
            <p:spPr>
              <a:xfrm>
                <a:off x="5139291" y="4409753"/>
                <a:ext cx="235888" cy="23463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2" extrusionOk="0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5375180" y="4383404"/>
                <a:ext cx="149312" cy="129237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5282330" y="4424810"/>
                <a:ext cx="165624" cy="178171"/>
              </a:xfrm>
              <a:custGeom>
                <a:avLst/>
                <a:gdLst/>
                <a:ahLst/>
                <a:cxnLst/>
                <a:rect l="l" t="t" r="r" b="b"/>
                <a:pathLst>
                  <a:path w="72" h="77" extrusionOk="0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5478067" y="4580396"/>
                <a:ext cx="25095" cy="28859"/>
              </a:xfrm>
              <a:custGeom>
                <a:avLst/>
                <a:gdLst/>
                <a:ahLst/>
                <a:cxnLst/>
                <a:rect l="l" t="t" r="r" b="b"/>
                <a:pathLst>
                  <a:path w="11" h="13" extrusionOk="0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5411567" y="4633094"/>
                <a:ext cx="41406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5220849" y="4506367"/>
                <a:ext cx="297370" cy="259728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13" extrusionOk="0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5139291" y="4197704"/>
                <a:ext cx="217068" cy="22961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0" extrusionOk="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5319972" y="4240365"/>
                <a:ext cx="213303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93" h="82" extrusionOk="0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5446699" y="4107364"/>
                <a:ext cx="36387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16" h="14" extrusionOk="0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5670041" y="3857674"/>
                <a:ext cx="190718" cy="25847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" extrusionOk="0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4678807" y="3385897"/>
                <a:ext cx="223341" cy="179426"/>
              </a:xfrm>
              <a:custGeom>
                <a:avLst/>
                <a:gdLst/>
                <a:ahLst/>
                <a:cxnLst/>
                <a:rect l="l" t="t" r="r" b="b"/>
                <a:pathLst>
                  <a:path w="97" h="78" extrusionOk="0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5058989" y="3355784"/>
                <a:ext cx="80302" cy="149312"/>
              </a:xfrm>
              <a:custGeom>
                <a:avLst/>
                <a:gdLst/>
                <a:ahLst/>
                <a:cxnLst/>
                <a:rect l="l" t="t" r="r" b="b"/>
                <a:pathLst>
                  <a:path w="35" h="65" extrusionOk="0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4761619" y="3360803"/>
                <a:ext cx="385201" cy="37014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1" extrusionOk="0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5097886" y="3446124"/>
                <a:ext cx="283568" cy="2710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8" extrusionOk="0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4612307" y="3823796"/>
                <a:ext cx="55208" cy="18821"/>
              </a:xfrm>
              <a:custGeom>
                <a:avLst/>
                <a:gdLst/>
                <a:ahLst/>
                <a:cxnLst/>
                <a:rect l="l" t="t" r="r" b="b"/>
                <a:pathLst>
                  <a:path w="24" h="8" extrusionOk="0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4599759" y="3772353"/>
                <a:ext cx="111671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38" extrusionOk="0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4616071" y="3848891"/>
                <a:ext cx="52698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5190735" y="3876495"/>
                <a:ext cx="228360" cy="16186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0" extrusionOk="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4973668" y="3826306"/>
                <a:ext cx="220832" cy="18193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9" extrusionOk="0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4937281" y="3853910"/>
                <a:ext cx="56463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25" h="50" extrusionOk="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4920969" y="3879004"/>
                <a:ext cx="33878" cy="9661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2" extrusionOk="0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5081574" y="3842617"/>
                <a:ext cx="139275" cy="212049"/>
              </a:xfrm>
              <a:custGeom>
                <a:avLst/>
                <a:gdLst/>
                <a:ahLst/>
                <a:cxnLst/>
                <a:rect l="l" t="t" r="r" b="b"/>
                <a:pathLst>
                  <a:path w="60" h="92" extrusionOk="0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4761619" y="3886533"/>
                <a:ext cx="115435" cy="11668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4863252" y="3879004"/>
                <a:ext cx="77793" cy="120454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4641165" y="3848891"/>
                <a:ext cx="140529" cy="106652"/>
              </a:xfrm>
              <a:custGeom>
                <a:avLst/>
                <a:gdLst/>
                <a:ahLst/>
                <a:cxnLst/>
                <a:rect l="l" t="t" r="r" b="b"/>
                <a:pathLst>
                  <a:path w="61" h="46" extrusionOk="0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4708920" y="3929193"/>
                <a:ext cx="77793" cy="7402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2" extrusionOk="0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4676298" y="3901589"/>
                <a:ext cx="52698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25" extrusionOk="0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4607288" y="3559049"/>
                <a:ext cx="154331" cy="124218"/>
              </a:xfrm>
              <a:custGeom>
                <a:avLst/>
                <a:gdLst/>
                <a:ahLst/>
                <a:cxnLst/>
                <a:rect l="l" t="t" r="r" b="b"/>
                <a:pathLst>
                  <a:path w="67" h="54" extrusionOk="0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4604778" y="3565323"/>
                <a:ext cx="225851" cy="24718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07" extrusionOk="0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4692609" y="3611748"/>
                <a:ext cx="311172" cy="28858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5" extrusionOk="0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4819336" y="3802466"/>
                <a:ext cx="154331" cy="109161"/>
              </a:xfrm>
              <a:custGeom>
                <a:avLst/>
                <a:gdLst/>
                <a:ahLst/>
                <a:cxnLst/>
                <a:rect l="l" t="t" r="r" b="b"/>
                <a:pathLst>
                  <a:path w="67" h="47" extrusionOk="0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4927243" y="3641861"/>
                <a:ext cx="288587" cy="22334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7" extrusionOk="0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5174424" y="3641861"/>
                <a:ext cx="186954" cy="30866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34" extrusionOk="0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5370161" y="3471218"/>
                <a:ext cx="203266" cy="200756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5086593" y="4044628"/>
                <a:ext cx="104142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0" extrusionOk="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5095376" y="4044628"/>
                <a:ext cx="41406" cy="27604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5130508" y="4017024"/>
                <a:ext cx="129237" cy="164369"/>
              </a:xfrm>
              <a:custGeom>
                <a:avLst/>
                <a:gdLst/>
                <a:ahLst/>
                <a:cxnLst/>
                <a:rect l="l" t="t" r="r" b="b"/>
                <a:pathLst>
                  <a:path w="56" h="71" extrusionOk="0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5317463" y="3644371"/>
                <a:ext cx="308663" cy="37767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4" extrusionOk="0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5683843" y="3848891"/>
                <a:ext cx="33878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5584719" y="3747258"/>
                <a:ext cx="124218" cy="106652"/>
              </a:xfrm>
              <a:custGeom>
                <a:avLst/>
                <a:gdLst/>
                <a:ahLst/>
                <a:cxnLst/>
                <a:rect l="l" t="t" r="r" b="b"/>
                <a:pathLst>
                  <a:path w="54" h="46" extrusionOk="0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5519473" y="3804975"/>
                <a:ext cx="279804" cy="21957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5" extrusionOk="0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5563389" y="3408482"/>
                <a:ext cx="27604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5" extrusionOk="0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5573427" y="3358293"/>
                <a:ext cx="126727" cy="101633"/>
              </a:xfrm>
              <a:custGeom>
                <a:avLst/>
                <a:gdLst/>
                <a:ahLst/>
                <a:cxnLst/>
                <a:rect l="l" t="t" r="r" b="b"/>
                <a:pathLst>
                  <a:path w="55" h="44" extrusionOk="0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7242212" y="3334453"/>
                <a:ext cx="69010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30" h="38" extrusionOk="0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6543330" y="3584144"/>
                <a:ext cx="8281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36" h="47" extrusionOk="0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6188242" y="3397190"/>
                <a:ext cx="516947" cy="54580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7" extrusionOk="0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6543330" y="3017008"/>
                <a:ext cx="583448" cy="2509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9" extrusionOk="0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5560879" y="3457416"/>
                <a:ext cx="10038" cy="25095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5545823" y="3441105"/>
                <a:ext cx="27604" cy="75284"/>
              </a:xfrm>
              <a:custGeom>
                <a:avLst/>
                <a:gdLst/>
                <a:ahLst/>
                <a:cxnLst/>
                <a:rect l="l" t="t" r="r" b="b"/>
                <a:pathLst>
                  <a:path w="12" h="33" extrusionOk="0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5560879" y="3438596"/>
                <a:ext cx="79048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38" extrusionOk="0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6209573" y="3226547"/>
                <a:ext cx="202011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88" h="38" extrusionOk="0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5653729" y="3217764"/>
                <a:ext cx="129237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" extrusionOk="0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5395256" y="3249132"/>
                <a:ext cx="350069" cy="13676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9" extrusionOk="0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6367668" y="3388407"/>
                <a:ext cx="43915" cy="41406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7204570" y="3232821"/>
                <a:ext cx="129237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56" h="53" extrusionOk="0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6407819" y="3505096"/>
                <a:ext cx="143039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62" h="35" extrusionOk="0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6614849" y="3542738"/>
                <a:ext cx="159350" cy="350068"/>
              </a:xfrm>
              <a:custGeom>
                <a:avLst/>
                <a:gdLst/>
                <a:ahLst/>
                <a:cxnLst/>
                <a:rect l="l" t="t" r="r" b="b"/>
                <a:pathLst>
                  <a:path w="69" h="152" extrusionOk="0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6559641" y="3546502"/>
                <a:ext cx="57717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5" extrusionOk="0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6791766" y="3645625"/>
                <a:ext cx="139275" cy="283568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3" extrusionOk="0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6791766" y="3816268"/>
                <a:ext cx="112925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35" extrusionOk="0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6755379" y="3661937"/>
                <a:ext cx="138020" cy="1681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3" extrusionOk="0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6708954" y="3702088"/>
                <a:ext cx="150567" cy="281058"/>
              </a:xfrm>
              <a:custGeom>
                <a:avLst/>
                <a:gdLst/>
                <a:ahLst/>
                <a:cxnLst/>
                <a:rect l="l" t="t" r="r" b="b"/>
                <a:pathLst>
                  <a:path w="65" h="122" extrusionOk="0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5185716" y="2940470"/>
                <a:ext cx="176916" cy="145548"/>
              </a:xfrm>
              <a:custGeom>
                <a:avLst/>
                <a:gdLst/>
                <a:ahLst/>
                <a:cxnLst/>
                <a:rect l="l" t="t" r="r" b="b"/>
                <a:pathLst>
                  <a:path w="77" h="63" extrusionOk="0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5210811" y="3177613"/>
                <a:ext cx="66500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29" h="27" extrusionOk="0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5178188" y="3147499"/>
                <a:ext cx="99123" cy="85321"/>
              </a:xfrm>
              <a:custGeom>
                <a:avLst/>
                <a:gdLst/>
                <a:ahLst/>
                <a:cxnLst/>
                <a:rect l="l" t="t" r="r" b="b"/>
                <a:pathLst>
                  <a:path w="43" h="37" extrusionOk="0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5273547" y="3237839"/>
                <a:ext cx="33878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15" h="30" extrusionOk="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5102904" y="3088527"/>
                <a:ext cx="135510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9" h="27" extrusionOk="0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5220849" y="3094801"/>
                <a:ext cx="119199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52" h="30" extrusionOk="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5149329" y="3039593"/>
                <a:ext cx="116690" cy="60227"/>
              </a:xfrm>
              <a:custGeom>
                <a:avLst/>
                <a:gdLst/>
                <a:ahLst/>
                <a:cxnLst/>
                <a:rect l="l" t="t" r="r" b="b"/>
                <a:pathLst>
                  <a:path w="51" h="26" extrusionOk="0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5234651" y="3074725"/>
                <a:ext cx="102888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9" extrusionOk="0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4740289" y="3249132"/>
                <a:ext cx="70265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30" h="50" extrusionOk="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4982451" y="2979366"/>
                <a:ext cx="76538" cy="65246"/>
              </a:xfrm>
              <a:custGeom>
                <a:avLst/>
                <a:gdLst/>
                <a:ahLst/>
                <a:cxnLst/>
                <a:rect l="l" t="t" r="r" b="b"/>
                <a:pathLst>
                  <a:path w="33" h="28" extrusionOk="0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5031385" y="3063433"/>
                <a:ext cx="11293" cy="15057"/>
              </a:xfrm>
              <a:custGeom>
                <a:avLst/>
                <a:gdLst/>
                <a:ahLst/>
                <a:cxnLst/>
                <a:rect l="l" t="t" r="r" b="b"/>
                <a:pathLst>
                  <a:path w="5" h="7" extrusionOk="0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4968649" y="3025791"/>
                <a:ext cx="74029" cy="5269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3" extrusionOk="0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5296132" y="3104839"/>
                <a:ext cx="168133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73" h="47" extrusionOk="0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5414076" y="3099820"/>
                <a:ext cx="57717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31" extrusionOk="0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5328755" y="3203962"/>
                <a:ext cx="117944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" extrusionOk="0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5296132" y="3242858"/>
                <a:ext cx="51444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5" extrusionOk="0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5328755" y="3005715"/>
                <a:ext cx="329993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3" extrusionOk="0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5347576" y="2906592"/>
                <a:ext cx="174407" cy="126727"/>
              </a:xfrm>
              <a:custGeom>
                <a:avLst/>
                <a:gdLst/>
                <a:ahLst/>
                <a:cxnLst/>
                <a:rect l="l" t="t" r="r" b="b"/>
                <a:pathLst>
                  <a:path w="76" h="55" extrusionOk="0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5303661" y="2857658"/>
                <a:ext cx="135510" cy="63991"/>
              </a:xfrm>
              <a:custGeom>
                <a:avLst/>
                <a:gdLst/>
                <a:ahLst/>
                <a:cxnLst/>
                <a:rect l="l" t="t" r="r" b="b"/>
                <a:pathLst>
                  <a:path w="59" h="28" extrusionOk="0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5303661" y="2896554"/>
                <a:ext cx="107906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0" extrusionOk="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5037659" y="3119895"/>
                <a:ext cx="84067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20" extrusionOk="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5036404" y="2942979"/>
                <a:ext cx="165624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72" h="82" extrusionOk="0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5307425" y="2493787"/>
                <a:ext cx="194483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5" extrusionOk="0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5554606" y="3466200"/>
                <a:ext cx="391474" cy="31368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6" extrusionOk="0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5877070" y="3609238"/>
                <a:ext cx="150567" cy="165624"/>
              </a:xfrm>
              <a:custGeom>
                <a:avLst/>
                <a:gdLst/>
                <a:ahLst/>
                <a:cxnLst/>
                <a:rect l="l" t="t" r="r" b="b"/>
                <a:pathLst>
                  <a:path w="65" h="72" extrusionOk="0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5854485" y="3587908"/>
                <a:ext cx="20076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9" h="14" extrusionOk="0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5877070" y="3586653"/>
                <a:ext cx="87831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38" h="31" extrusionOk="0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6752869" y="3964326"/>
                <a:ext cx="360106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9" extrusionOk="0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7013852" y="4000713"/>
                <a:ext cx="25095" cy="16311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5632399" y="3353274"/>
                <a:ext cx="181935" cy="178171"/>
              </a:xfrm>
              <a:custGeom>
                <a:avLst/>
                <a:gdLst/>
                <a:ahLst/>
                <a:cxnLst/>
                <a:rect l="l" t="t" r="r" b="b"/>
                <a:pathLst>
                  <a:path w="79" h="77" extrusionOk="0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5777947" y="3505096"/>
                <a:ext cx="35132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830629" y="3039593"/>
                <a:ext cx="272276" cy="22585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98" extrusionOk="0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3239636" y="3816268"/>
                <a:ext cx="42661" cy="2634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1" extrusionOk="0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3253438" y="3782390"/>
                <a:ext cx="112925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7" extrusionOk="0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2737746" y="3454907"/>
                <a:ext cx="564627" cy="35257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53" extrusionOk="0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3191957" y="3752277"/>
                <a:ext cx="80302" cy="765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33" extrusionOk="0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3253438" y="3740984"/>
                <a:ext cx="26349" cy="47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21" extrusionOk="0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3525714" y="3703343"/>
                <a:ext cx="55208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0" extrusionOk="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3579667" y="3710871"/>
                <a:ext cx="61482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3288571" y="3804975"/>
                <a:ext cx="77793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3828103" y="4669481"/>
                <a:ext cx="91595" cy="10163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4" extrusionOk="0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3542025" y="4501348"/>
                <a:ext cx="376418" cy="74028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21" extrusionOk="0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3503129" y="4418536"/>
                <a:ext cx="163114" cy="8369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3" extrusionOk="0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3745291" y="4454923"/>
                <a:ext cx="163114" cy="166878"/>
              </a:xfrm>
              <a:custGeom>
                <a:avLst/>
                <a:gdLst/>
                <a:ahLst/>
                <a:cxnLst/>
                <a:rect l="l" t="t" r="r" b="b"/>
                <a:pathLst>
                  <a:path w="71" h="72" extrusionOk="0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3313665" y="3881514"/>
                <a:ext cx="62736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27" h="22" extrusionOk="0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3371383" y="3906608"/>
                <a:ext cx="109161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47" h="22" extrusionOk="0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3445411" y="3851400"/>
                <a:ext cx="220832" cy="3161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37" extrusionOk="0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3618564" y="4270479"/>
                <a:ext cx="228360" cy="25847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12" extrusionOk="0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3398987" y="4091053"/>
                <a:ext cx="239653" cy="348814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1" extrusionOk="0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3547044" y="3860183"/>
                <a:ext cx="258474" cy="21706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4" extrusionOk="0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3834376" y="3970599"/>
                <a:ext cx="81557" cy="85321"/>
              </a:xfrm>
              <a:custGeom>
                <a:avLst/>
                <a:gdLst/>
                <a:ahLst/>
                <a:cxnLst/>
                <a:rect l="l" t="t" r="r" b="b"/>
                <a:pathLst>
                  <a:path w="35" h="37" extrusionOk="0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3775404" y="3931703"/>
                <a:ext cx="89086" cy="136765"/>
              </a:xfrm>
              <a:custGeom>
                <a:avLst/>
                <a:gdLst/>
                <a:ahLst/>
                <a:cxnLst/>
                <a:rect l="l" t="t" r="r" b="b"/>
                <a:pathLst>
                  <a:path w="39" h="59" extrusionOk="0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3904641" y="3980637"/>
                <a:ext cx="56463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31" extrusionOk="0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3338760" y="3641861"/>
                <a:ext cx="196992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3451685" y="3735965"/>
                <a:ext cx="43915" cy="2133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" extrusionOk="0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3659970" y="3733456"/>
                <a:ext cx="41406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3404005" y="4060939"/>
                <a:ext cx="112925" cy="124218"/>
              </a:xfrm>
              <a:custGeom>
                <a:avLst/>
                <a:gdLst/>
                <a:ahLst/>
                <a:cxnLst/>
                <a:rect l="l" t="t" r="r" b="b"/>
                <a:pathLst>
                  <a:path w="49" h="54" extrusionOk="0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3563356" y="1960529"/>
                <a:ext cx="1135527" cy="84819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68" extrusionOk="0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785409" y="2456146"/>
                <a:ext cx="718958" cy="495617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15" extrusionOk="0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1792937" y="2963055"/>
                <a:ext cx="20076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1836853" y="2942979"/>
                <a:ext cx="41406" cy="16311"/>
              </a:xfrm>
              <a:custGeom>
                <a:avLst/>
                <a:gdLst/>
                <a:ahLst/>
                <a:cxnLst/>
                <a:rect l="l" t="t" r="r" b="b"/>
                <a:pathLst>
                  <a:path w="18" h="7" extrusionOk="0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2030081" y="2846365"/>
                <a:ext cx="55208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1796702" y="2794921"/>
                <a:ext cx="37642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2594707" y="3077235"/>
                <a:ext cx="1076555" cy="53702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33" extrusionOk="0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4747817" y="3212745"/>
                <a:ext cx="239653" cy="17064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5163131" y="3138716"/>
                <a:ext cx="61482" cy="37642"/>
              </a:xfrm>
              <a:custGeom>
                <a:avLst/>
                <a:gdLst/>
                <a:ahLst/>
                <a:cxnLst/>
                <a:rect l="l" t="t" r="r" b="b"/>
                <a:pathLst>
                  <a:path w="27" h="16" extrusionOk="0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5291113" y="3259170"/>
                <a:ext cx="117944" cy="144293"/>
              </a:xfrm>
              <a:custGeom>
                <a:avLst/>
                <a:gdLst/>
                <a:ahLst/>
                <a:cxnLst/>
                <a:rect l="l" t="t" r="r" b="b"/>
                <a:pathLst>
                  <a:path w="51" h="63" extrusionOk="0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5508181" y="3385897"/>
                <a:ext cx="48934" cy="3011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4473032" y="2610477"/>
                <a:ext cx="198247" cy="99123"/>
              </a:xfrm>
              <a:custGeom>
                <a:avLst/>
                <a:gdLst/>
                <a:ahLst/>
                <a:cxnLst/>
                <a:rect l="l" t="t" r="r" b="b"/>
                <a:pathLst>
                  <a:path w="86" h="43" extrusionOk="0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4726487" y="2935451"/>
                <a:ext cx="85321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7" h="40" extrusionOk="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4" extrusionOk="0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4" extrusionOk="0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5072791" y="2866441"/>
                <a:ext cx="87831" cy="82812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5133018" y="2525155"/>
                <a:ext cx="229615" cy="40653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6" extrusionOk="0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5323736" y="2813742"/>
                <a:ext cx="115435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4" extrusionOk="0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5538294" y="3994439"/>
                <a:ext cx="148058" cy="181935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5455482" y="4008241"/>
                <a:ext cx="101633" cy="10539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6" extrusionOk="0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5956118" y="3173848"/>
                <a:ext cx="326229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83" extrusionOk="0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5015074" y="2098549"/>
                <a:ext cx="479305" cy="759109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9" extrusionOk="0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8404088" y="2705836"/>
                <a:ext cx="61482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" extrusionOk="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7306203" y="3173848"/>
                <a:ext cx="316191" cy="317446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8" extrusionOk="0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6292385" y="2981876"/>
                <a:ext cx="1112942" cy="770401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4" extrusionOk="0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7074079" y="3738475"/>
                <a:ext cx="179426" cy="250945"/>
              </a:xfrm>
              <a:custGeom>
                <a:avLst/>
                <a:gdLst/>
                <a:ahLst/>
                <a:cxnLst/>
                <a:rect l="l" t="t" r="r" b="b"/>
                <a:pathLst>
                  <a:path w="78" h="109" extrusionOk="0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7515742" y="4143751"/>
                <a:ext cx="235888" cy="150567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5" extrusionOk="0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6397782" y="3909118"/>
                <a:ext cx="40151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17" h="34" extrusionOk="0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>
                <a:off x="5706428" y="4305611"/>
                <a:ext cx="138020" cy="27227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8" extrusionOk="0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>
                <a:off x="5701409" y="3729692"/>
                <a:ext cx="222086" cy="133001"/>
              </a:xfrm>
              <a:custGeom>
                <a:avLst/>
                <a:gdLst/>
                <a:ahLst/>
                <a:cxnLst/>
                <a:rect l="l" t="t" r="r" b="b"/>
                <a:pathLst>
                  <a:path w="96" h="58" extrusionOk="0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" extrusionOk="0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" extrusionOk="0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>
                <a:off x="7988774" y="4773623"/>
                <a:ext cx="232124" cy="276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0" extrusionOk="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>
                <a:off x="5890872" y="3237839"/>
                <a:ext cx="264747" cy="16813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5730267" y="3298066"/>
                <a:ext cx="366380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35" extrusionOk="0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5777947" y="2931686"/>
                <a:ext cx="754090" cy="35508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54" extrusionOk="0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5146820" y="3983146"/>
                <a:ext cx="341285" cy="3563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55" extrusionOk="0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0"/>
              <p:cNvSpPr/>
              <p:nvPr/>
            </p:nvSpPr>
            <p:spPr>
              <a:xfrm>
                <a:off x="5450464" y="4132459"/>
                <a:ext cx="30113" cy="3889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7" extrusionOk="0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0"/>
              <p:cNvSpPr/>
              <p:nvPr/>
            </p:nvSpPr>
            <p:spPr>
              <a:xfrm>
                <a:off x="5469284" y="4284281"/>
                <a:ext cx="198247" cy="3187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>
                <a:off x="5457992" y="4104855"/>
                <a:ext cx="200756" cy="2032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5515709" y="4266714"/>
                <a:ext cx="61482" cy="144293"/>
              </a:xfrm>
              <a:custGeom>
                <a:avLst/>
                <a:gdLst/>
                <a:ahLst/>
                <a:cxnLst/>
                <a:rect l="l" t="t" r="r" b="b"/>
                <a:pathLst>
                  <a:path w="27" h="63" extrusionOk="0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6174440" y="3276736"/>
                <a:ext cx="143039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62" h="42" extrusionOk="0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3456704" y="3601710"/>
                <a:ext cx="16311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7" h="15" extrusionOk="0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3762857" y="3884023"/>
                <a:ext cx="23840" cy="17566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5717720" y="3267953"/>
                <a:ext cx="62736" cy="5269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3" extrusionOk="0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5745324" y="3256660"/>
                <a:ext cx="92850" cy="75284"/>
              </a:xfrm>
              <a:custGeom>
                <a:avLst/>
                <a:gdLst/>
                <a:ahLst/>
                <a:cxnLst/>
                <a:rect l="l" t="t" r="r" b="b"/>
                <a:pathLst>
                  <a:path w="40" h="33" extrusionOk="0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6041439" y="3334453"/>
                <a:ext cx="264747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115" h="82" extrusionOk="0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6050223" y="3362057"/>
                <a:ext cx="306153" cy="27729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0" extrusionOk="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6663784" y="3980637"/>
                <a:ext cx="851959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35" extrusionOk="0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7200806" y="4242875"/>
                <a:ext cx="61482" cy="2634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1" extrusionOk="0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5045187" y="3136207"/>
                <a:ext cx="214558" cy="233379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1" extrusionOk="0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5259745" y="3221528"/>
                <a:ext cx="22585" cy="30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5266019" y="3155028"/>
                <a:ext cx="76538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3" h="40" extrusionOk="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1" name="Google Shape;901;p30"/>
          <p:cNvSpPr txBox="1">
            <a:spLocks noGrp="1"/>
          </p:cNvSpPr>
          <p:nvPr>
            <p:ph type="body" idx="1"/>
          </p:nvPr>
        </p:nvSpPr>
        <p:spPr>
          <a:xfrm>
            <a:off x="6108111" y="2605399"/>
            <a:ext cx="470585" cy="568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2" name="Google Shape;902;p30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eline">
  <p:cSld name="1_Timelin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shot">
  <p:cSld name="Desktop Screenshot">
    <p:bg>
      <p:bgPr>
        <a:solidFill>
          <a:schemeClr val="lt1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6764" y="1040665"/>
            <a:ext cx="6579136" cy="553411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1"/>
          <p:cNvSpPr>
            <a:spLocks noGrp="1"/>
          </p:cNvSpPr>
          <p:nvPr>
            <p:ph type="pic" idx="2"/>
          </p:nvPr>
        </p:nvSpPr>
        <p:spPr>
          <a:xfrm>
            <a:off x="2795588" y="1400175"/>
            <a:ext cx="6029325" cy="338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Screenshot">
  <p:cSld name="Laptop Screenshot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2"/>
          <p:cNvSpPr/>
          <p:nvPr/>
        </p:nvSpPr>
        <p:spPr>
          <a:xfrm>
            <a:off x="2778011" y="1296369"/>
            <a:ext cx="6805516" cy="44114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5418" y="862802"/>
            <a:ext cx="9297988" cy="56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2"/>
          <p:cNvSpPr>
            <a:spLocks noGrp="1"/>
          </p:cNvSpPr>
          <p:nvPr>
            <p:ph type="pic" idx="2"/>
          </p:nvPr>
        </p:nvSpPr>
        <p:spPr>
          <a:xfrm>
            <a:off x="2814043" y="1523758"/>
            <a:ext cx="6568082" cy="4092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">
  <p:cSld name="Full Image">
    <p:bg>
      <p:bgPr>
        <a:solidFill>
          <a:schemeClr val="lt2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3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">
  <p:cSld name="Full Image">
    <p:bg>
      <p:bgPr>
        <a:solidFill>
          <a:schemeClr val="lt2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4"/>
          <p:cNvSpPr txBox="1">
            <a:spLocks noGrp="1"/>
          </p:cNvSpPr>
          <p:nvPr>
            <p:ph type="body" idx="1"/>
          </p:nvPr>
        </p:nvSpPr>
        <p:spPr>
          <a:xfrm>
            <a:off x="1466850" y="1574800"/>
            <a:ext cx="10342563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Quote Testimonial">
  <p:cSld name="2 Quote Testimonial">
    <p:bg>
      <p:bgPr>
        <a:solidFill>
          <a:schemeClr val="lt1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 txBox="1">
            <a:spLocks noGrp="1"/>
          </p:cNvSpPr>
          <p:nvPr>
            <p:ph type="body" idx="1"/>
          </p:nvPr>
        </p:nvSpPr>
        <p:spPr>
          <a:xfrm>
            <a:off x="1162050" y="1574800"/>
            <a:ext cx="4879746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35"/>
          <p:cNvSpPr txBox="1">
            <a:spLocks noGrp="1"/>
          </p:cNvSpPr>
          <p:nvPr>
            <p:ph type="body" idx="2"/>
          </p:nvPr>
        </p:nvSpPr>
        <p:spPr>
          <a:xfrm>
            <a:off x="6929668" y="1574800"/>
            <a:ext cx="4879746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31" name="Google Shape;931;p35"/>
          <p:cNvCxnSpPr/>
          <p:nvPr/>
        </p:nvCxnSpPr>
        <p:spPr>
          <a:xfrm>
            <a:off x="6485732" y="1574800"/>
            <a:ext cx="0" cy="393223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tatement">
  <p:cSld name="3 Statement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6"/>
          <p:cNvSpPr txBox="1">
            <a:spLocks noGrp="1"/>
          </p:cNvSpPr>
          <p:nvPr>
            <p:ph type="body" idx="1"/>
          </p:nvPr>
        </p:nvSpPr>
        <p:spPr>
          <a:xfrm>
            <a:off x="1162050" y="2441753"/>
            <a:ext cx="3433467" cy="2201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36"/>
          <p:cNvSpPr txBox="1">
            <a:spLocks noGrp="1"/>
          </p:cNvSpPr>
          <p:nvPr>
            <p:ph type="body" idx="2"/>
          </p:nvPr>
        </p:nvSpPr>
        <p:spPr>
          <a:xfrm>
            <a:off x="4769936" y="2441753"/>
            <a:ext cx="3431590" cy="2201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5" name="Google Shape;935;p36"/>
          <p:cNvSpPr txBox="1">
            <a:spLocks noGrp="1"/>
          </p:cNvSpPr>
          <p:nvPr>
            <p:ph type="body" idx="3"/>
          </p:nvPr>
        </p:nvSpPr>
        <p:spPr>
          <a:xfrm>
            <a:off x="8375945" y="2441753"/>
            <a:ext cx="3433469" cy="2201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36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atement">
  <p:cSld name="4 Statement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7"/>
          <p:cNvSpPr txBox="1">
            <a:spLocks noGrp="1"/>
          </p:cNvSpPr>
          <p:nvPr>
            <p:ph type="body" idx="1"/>
          </p:nvPr>
        </p:nvSpPr>
        <p:spPr>
          <a:xfrm>
            <a:off x="1162049" y="2425127"/>
            <a:ext cx="2561042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9" name="Google Shape;939;p37"/>
          <p:cNvSpPr txBox="1">
            <a:spLocks noGrp="1"/>
          </p:cNvSpPr>
          <p:nvPr>
            <p:ph type="body" idx="2"/>
          </p:nvPr>
        </p:nvSpPr>
        <p:spPr>
          <a:xfrm>
            <a:off x="3857956" y="2425126"/>
            <a:ext cx="2559642" cy="2322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37"/>
          <p:cNvSpPr txBox="1">
            <a:spLocks noGrp="1"/>
          </p:cNvSpPr>
          <p:nvPr>
            <p:ph type="body" idx="3"/>
          </p:nvPr>
        </p:nvSpPr>
        <p:spPr>
          <a:xfrm>
            <a:off x="6552463" y="2425127"/>
            <a:ext cx="2561043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1" name="Google Shape;941;p37"/>
          <p:cNvSpPr txBox="1">
            <a:spLocks noGrp="1"/>
          </p:cNvSpPr>
          <p:nvPr>
            <p:ph type="body" idx="4"/>
          </p:nvPr>
        </p:nvSpPr>
        <p:spPr>
          <a:xfrm>
            <a:off x="9248371" y="2425127"/>
            <a:ext cx="2561043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37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8"/>
          <p:cNvSpPr>
            <a:spLocks noGrp="1"/>
          </p:cNvSpPr>
          <p:nvPr>
            <p:ph type="body" idx="1"/>
          </p:nvPr>
        </p:nvSpPr>
        <p:spPr>
          <a:xfrm>
            <a:off x="7773128" y="1852327"/>
            <a:ext cx="3753483" cy="3753483"/>
          </a:xfrm>
          <a:prstGeom prst="ellipse">
            <a:avLst/>
          </a:prstGeom>
          <a:solidFill>
            <a:schemeClr val="accent3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38"/>
          <p:cNvSpPr>
            <a:spLocks noGrp="1"/>
          </p:cNvSpPr>
          <p:nvPr>
            <p:ph type="body" idx="2"/>
          </p:nvPr>
        </p:nvSpPr>
        <p:spPr>
          <a:xfrm>
            <a:off x="4710396" y="1852327"/>
            <a:ext cx="3753483" cy="3753483"/>
          </a:xfrm>
          <a:prstGeom prst="ellipse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38"/>
          <p:cNvSpPr>
            <a:spLocks noGrp="1"/>
          </p:cNvSpPr>
          <p:nvPr>
            <p:ph type="body" idx="3"/>
          </p:nvPr>
        </p:nvSpPr>
        <p:spPr>
          <a:xfrm>
            <a:off x="1647664" y="1852327"/>
            <a:ext cx="3753483" cy="3753483"/>
          </a:xfrm>
          <a:prstGeom prst="ellipse">
            <a:avLst/>
          </a:prstGeom>
          <a:solidFill>
            <a:schemeClr val="accent1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7" name="Google Shape;947;p38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hotos">
  <p:cSld name="6 Photos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9"/>
          <p:cNvSpPr>
            <a:spLocks noGrp="1"/>
          </p:cNvSpPr>
          <p:nvPr>
            <p:ph type="pic" idx="2"/>
          </p:nvPr>
        </p:nvSpPr>
        <p:spPr>
          <a:xfrm>
            <a:off x="1162049" y="1168400"/>
            <a:ext cx="3362938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0" name="Google Shape;950;p39"/>
          <p:cNvSpPr>
            <a:spLocks noGrp="1"/>
          </p:cNvSpPr>
          <p:nvPr>
            <p:ph type="pic" idx="3"/>
          </p:nvPr>
        </p:nvSpPr>
        <p:spPr>
          <a:xfrm>
            <a:off x="4802675" y="1168400"/>
            <a:ext cx="3362938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1" name="Google Shape;951;p39"/>
          <p:cNvSpPr>
            <a:spLocks noGrp="1"/>
          </p:cNvSpPr>
          <p:nvPr>
            <p:ph type="pic" idx="4"/>
          </p:nvPr>
        </p:nvSpPr>
        <p:spPr>
          <a:xfrm>
            <a:off x="8443300" y="1168400"/>
            <a:ext cx="3362938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2" name="Google Shape;952;p39"/>
          <p:cNvSpPr>
            <a:spLocks noGrp="1"/>
          </p:cNvSpPr>
          <p:nvPr>
            <p:ph type="pic" idx="5"/>
          </p:nvPr>
        </p:nvSpPr>
        <p:spPr>
          <a:xfrm>
            <a:off x="1162049" y="3806977"/>
            <a:ext cx="3362938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3" name="Google Shape;953;p39"/>
          <p:cNvSpPr>
            <a:spLocks noGrp="1"/>
          </p:cNvSpPr>
          <p:nvPr>
            <p:ph type="pic" idx="6"/>
          </p:nvPr>
        </p:nvSpPr>
        <p:spPr>
          <a:xfrm>
            <a:off x="4802675" y="3806977"/>
            <a:ext cx="3330200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39"/>
          <p:cNvSpPr>
            <a:spLocks noGrp="1"/>
          </p:cNvSpPr>
          <p:nvPr>
            <p:ph type="pic" idx="7"/>
          </p:nvPr>
        </p:nvSpPr>
        <p:spPr>
          <a:xfrm>
            <a:off x="8443300" y="3806977"/>
            <a:ext cx="3362938" cy="2365224"/>
          </a:xfrm>
          <a:prstGeom prst="rect">
            <a:avLst/>
          </a:prstGeom>
          <a:noFill/>
          <a:ln>
            <a:noFill/>
          </a:ln>
        </p:spPr>
      </p:sp>
      <p:sp>
        <p:nvSpPr>
          <p:cNvPr id="955" name="Google Shape;955;p39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– Grid Light">
  <p:cSld name="12_Title – Grid Light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subTitle" idx="1"/>
          </p:nvPr>
        </p:nvSpPr>
        <p:spPr>
          <a:xfrm>
            <a:off x="382971" y="3759200"/>
            <a:ext cx="7648381" cy="15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386020" y="3078730"/>
            <a:ext cx="7648381" cy="51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ctrTitle"/>
          </p:nvPr>
        </p:nvSpPr>
        <p:spPr>
          <a:xfrm>
            <a:off x="382971" y="880649"/>
            <a:ext cx="7657943" cy="20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14"/>
          <p:cNvGrpSpPr/>
          <p:nvPr/>
        </p:nvGrpSpPr>
        <p:grpSpPr>
          <a:xfrm>
            <a:off x="9346573" y="258374"/>
            <a:ext cx="2592719" cy="6341252"/>
            <a:chOff x="9346573" y="258374"/>
            <a:chExt cx="2592719" cy="6341252"/>
          </a:xfrm>
        </p:grpSpPr>
        <p:grpSp>
          <p:nvGrpSpPr>
            <p:cNvPr id="33" name="Google Shape;33;p14"/>
            <p:cNvGrpSpPr/>
            <p:nvPr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34" name="Google Shape;34;p14"/>
              <p:cNvSpPr/>
              <p:nvPr/>
            </p:nvSpPr>
            <p:spPr>
              <a:xfrm>
                <a:off x="10020609" y="242905"/>
                <a:ext cx="561506" cy="5880798"/>
              </a:xfrm>
              <a:custGeom>
                <a:avLst/>
                <a:gdLst/>
                <a:ahLst/>
                <a:cxnLst/>
                <a:rect l="l" t="t" r="r" b="b"/>
                <a:pathLst>
                  <a:path w="561506" h="5880798" extrusionOk="0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rgbClr val="C72D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4"/>
              <p:cNvSpPr/>
              <p:nvPr/>
            </p:nvSpPr>
            <p:spPr>
              <a:xfrm>
                <a:off x="10805248" y="242905"/>
                <a:ext cx="561506" cy="5880798"/>
              </a:xfrm>
              <a:custGeom>
                <a:avLst/>
                <a:gdLst/>
                <a:ahLst/>
                <a:cxnLst/>
                <a:rect l="l" t="t" r="r" b="b"/>
                <a:pathLst>
                  <a:path w="561506" h="5880798" extrusionOk="0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rgbClr val="C72D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4"/>
            <p:cNvSpPr/>
            <p:nvPr/>
          </p:nvSpPr>
          <p:spPr>
            <a:xfrm>
              <a:off x="11620604" y="258374"/>
              <a:ext cx="318688" cy="6341252"/>
            </a:xfrm>
            <a:custGeom>
              <a:avLst/>
              <a:gdLst/>
              <a:ahLst/>
              <a:cxnLst/>
              <a:rect l="l" t="t" r="r" b="b"/>
              <a:pathLst>
                <a:path w="318688" h="6341252" extrusionOk="0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rgbClr val="C72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9346573" y="258374"/>
              <a:ext cx="318688" cy="6341252"/>
            </a:xfrm>
            <a:custGeom>
              <a:avLst/>
              <a:gdLst/>
              <a:ahLst/>
              <a:cxnLst/>
              <a:rect l="l" t="t" r="r" b="b"/>
              <a:pathLst>
                <a:path w="318688" h="6341252" extrusionOk="0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rgbClr val="C72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4"/>
          <p:cNvSpPr/>
          <p:nvPr/>
        </p:nvSpPr>
        <p:spPr>
          <a:xfrm rot="-8100000">
            <a:off x="9044758" y="5894614"/>
            <a:ext cx="1592914" cy="795094"/>
          </a:xfrm>
          <a:custGeom>
            <a:avLst/>
            <a:gdLst/>
            <a:ahLst/>
            <a:cxnLst/>
            <a:rect l="l" t="t" r="r" b="b"/>
            <a:pathLst>
              <a:path w="6166943" h="3078196" extrusionOk="0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4"/>
          <p:cNvSpPr/>
          <p:nvPr/>
        </p:nvSpPr>
        <p:spPr>
          <a:xfrm rot="5400000" flipH="1">
            <a:off x="10498451" y="1143711"/>
            <a:ext cx="2253832" cy="1126916"/>
          </a:xfrm>
          <a:custGeom>
            <a:avLst/>
            <a:gdLst/>
            <a:ahLst/>
            <a:cxnLst/>
            <a:rect l="l" t="t" r="r" b="b"/>
            <a:pathLst>
              <a:path w="2125980" h="1062991" extrusionOk="0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4"/>
          <p:cNvSpPr/>
          <p:nvPr/>
        </p:nvSpPr>
        <p:spPr>
          <a:xfrm rot="-5400000">
            <a:off x="9917919" y="3148489"/>
            <a:ext cx="574904" cy="1706308"/>
          </a:xfrm>
          <a:custGeom>
            <a:avLst/>
            <a:gdLst/>
            <a:ahLst/>
            <a:cxnLst/>
            <a:rect l="l" t="t" r="r" b="b"/>
            <a:pathLst>
              <a:path w="530877" h="1012276" extrusionOk="0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/>
          <p:nvPr/>
        </p:nvSpPr>
        <p:spPr>
          <a:xfrm>
            <a:off x="9935038" y="2296382"/>
            <a:ext cx="546640" cy="546635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/>
          <p:nvPr/>
        </p:nvSpPr>
        <p:spPr>
          <a:xfrm>
            <a:off x="10878327" y="5270086"/>
            <a:ext cx="546640" cy="546635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4"/>
          <p:cNvSpPr/>
          <p:nvPr/>
        </p:nvSpPr>
        <p:spPr>
          <a:xfrm>
            <a:off x="10198402" y="0"/>
            <a:ext cx="574904" cy="851154"/>
          </a:xfrm>
          <a:custGeom>
            <a:avLst/>
            <a:gdLst/>
            <a:ahLst/>
            <a:cxnLst/>
            <a:rect l="l" t="t" r="r" b="b"/>
            <a:pathLst>
              <a:path w="530877" h="1012276" extrusionOk="0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4" descr="A black background with white tex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971" y="5905500"/>
            <a:ext cx="3334023" cy="49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0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 Map">
  <p:cSld name="US Map">
    <p:bg>
      <p:bgPr>
        <a:solidFill>
          <a:schemeClr val="lt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41"/>
          <p:cNvGrpSpPr/>
          <p:nvPr/>
        </p:nvGrpSpPr>
        <p:grpSpPr>
          <a:xfrm>
            <a:off x="2379715" y="1231900"/>
            <a:ext cx="7785153" cy="5092700"/>
            <a:chOff x="1757363" y="1860550"/>
            <a:chExt cx="6414459" cy="3873500"/>
          </a:xfrm>
        </p:grpSpPr>
        <p:sp>
          <p:nvSpPr>
            <p:cNvPr id="960" name="Google Shape;960;p41"/>
            <p:cNvSpPr/>
            <p:nvPr/>
          </p:nvSpPr>
          <p:spPr>
            <a:xfrm>
              <a:off x="7697186" y="1860550"/>
              <a:ext cx="474636" cy="717550"/>
            </a:xfrm>
            <a:custGeom>
              <a:avLst/>
              <a:gdLst/>
              <a:ahLst/>
              <a:cxnLst/>
              <a:rect l="l" t="t" r="r" b="b"/>
              <a:pathLst>
                <a:path w="230" h="377" extrusionOk="0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5268691" y="4062413"/>
              <a:ext cx="607053" cy="561975"/>
            </a:xfrm>
            <a:custGeom>
              <a:avLst/>
              <a:gdLst/>
              <a:ahLst/>
              <a:cxnLst/>
              <a:rect l="l" t="t" r="r" b="b"/>
              <a:pathLst>
                <a:path w="294" h="295" extrusionOk="0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5354963" y="4603750"/>
              <a:ext cx="741189" cy="588963"/>
            </a:xfrm>
            <a:custGeom>
              <a:avLst/>
              <a:gdLst/>
              <a:ahLst/>
              <a:cxnLst/>
              <a:rect l="l" t="t" r="r" b="b"/>
              <a:pathLst>
                <a:path w="359" h="309" extrusionOk="0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4850151" y="2117725"/>
              <a:ext cx="825453" cy="923925"/>
            </a:xfrm>
            <a:custGeom>
              <a:avLst/>
              <a:gdLst/>
              <a:ahLst/>
              <a:cxnLst/>
              <a:rect l="l" t="t" r="r" b="b"/>
              <a:pathLst>
                <a:path w="400" h="485" extrusionOk="0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5380937" y="2435225"/>
              <a:ext cx="627688" cy="728663"/>
            </a:xfrm>
            <a:custGeom>
              <a:avLst/>
              <a:gdLst/>
              <a:ahLst/>
              <a:cxnLst/>
              <a:rect l="l" t="t" r="r" b="b"/>
              <a:pathLst>
                <a:path w="304" h="382" extrusionOk="0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5627771" y="2331821"/>
              <a:ext cx="677559" cy="288925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6096152" y="2536825"/>
              <a:ext cx="481514" cy="649288"/>
            </a:xfrm>
            <a:custGeom>
              <a:avLst/>
              <a:gdLst/>
              <a:ahLst/>
              <a:cxnLst/>
              <a:rect l="l" t="t" r="r" b="b"/>
              <a:pathLst>
                <a:path w="234" h="341" extrusionOk="0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6710082" y="4090988"/>
              <a:ext cx="619090" cy="485775"/>
            </a:xfrm>
            <a:custGeom>
              <a:avLst/>
              <a:gdLst/>
              <a:ahLst/>
              <a:cxnLst/>
              <a:rect l="l" t="t" r="r" b="b"/>
              <a:pathLst>
                <a:path w="300" h="255" extrusionOk="0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6630976" y="3375025"/>
              <a:ext cx="932074" cy="576263"/>
            </a:xfrm>
            <a:custGeom>
              <a:avLst/>
              <a:gdLst/>
              <a:ahLst/>
              <a:cxnLst/>
              <a:rect l="l" t="t" r="r" b="b"/>
              <a:pathLst>
                <a:path w="452" h="302" extrusionOk="0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6813264" y="2908300"/>
              <a:ext cx="715393" cy="466725"/>
            </a:xfrm>
            <a:custGeom>
              <a:avLst/>
              <a:gdLst/>
              <a:ahLst/>
              <a:cxnLst/>
              <a:rect l="l" t="t" r="r" b="b"/>
              <a:pathLst>
                <a:path w="347" h="245" extrusionOk="0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6990393" y="3279775"/>
              <a:ext cx="608772" cy="249238"/>
            </a:xfrm>
            <a:custGeom>
              <a:avLst/>
              <a:gdLst/>
              <a:ahLst/>
              <a:cxnLst/>
              <a:rect l="l" t="t" r="r" b="b"/>
              <a:pathLst>
                <a:path w="295" h="131" extrusionOk="0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2912997" y="2052638"/>
              <a:ext cx="1251937" cy="776287"/>
            </a:xfrm>
            <a:custGeom>
              <a:avLst/>
              <a:gdLst/>
              <a:ahLst/>
              <a:cxnLst/>
              <a:rect l="l" t="t" r="r" b="b"/>
              <a:pathLst>
                <a:path w="607" h="407" extrusionOk="0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5102169" y="3459163"/>
              <a:ext cx="832332" cy="679450"/>
            </a:xfrm>
            <a:custGeom>
              <a:avLst/>
              <a:gdLst/>
              <a:ahLst/>
              <a:cxnLst/>
              <a:rect l="l" t="t" r="r" b="b"/>
              <a:pathLst>
                <a:path w="403" h="357" extrusionOk="0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6013606" y="3173413"/>
              <a:ext cx="405848" cy="663575"/>
            </a:xfrm>
            <a:custGeom>
              <a:avLst/>
              <a:gdLst/>
              <a:ahLst/>
              <a:cxnLst/>
              <a:rect l="l" t="t" r="r" b="b"/>
              <a:pathLst>
                <a:path w="197" h="348" extrusionOk="0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6328310" y="3038475"/>
              <a:ext cx="522787" cy="598488"/>
            </a:xfrm>
            <a:custGeom>
              <a:avLst/>
              <a:gdLst/>
              <a:ahLst/>
              <a:cxnLst/>
              <a:rect l="l" t="t" r="r" b="b"/>
              <a:pathLst>
                <a:path w="253" h="314" extrusionOk="0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5865713" y="3579813"/>
              <a:ext cx="918317" cy="506412"/>
            </a:xfrm>
            <a:custGeom>
              <a:avLst/>
              <a:gdLst/>
              <a:ahLst/>
              <a:cxnLst/>
              <a:rect l="l" t="t" r="r" b="b"/>
              <a:pathLst>
                <a:path w="445" h="266" extrusionOk="0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5802084" y="3905250"/>
              <a:ext cx="1059332" cy="384175"/>
            </a:xfrm>
            <a:custGeom>
              <a:avLst/>
              <a:gdLst/>
              <a:ahLst/>
              <a:cxnLst/>
              <a:rect l="l" t="t" r="r" b="b"/>
              <a:pathLst>
                <a:path w="513" h="202" extrusionOk="0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6269840" y="4787900"/>
              <a:ext cx="1159074" cy="777875"/>
            </a:xfrm>
            <a:custGeom>
              <a:avLst/>
              <a:gdLst/>
              <a:ahLst/>
              <a:cxnLst/>
              <a:rect l="l" t="t" r="r" b="b"/>
              <a:pathLst>
                <a:path w="561" h="409" extrusionOk="0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6696324" y="3260725"/>
              <a:ext cx="529666" cy="549275"/>
            </a:xfrm>
            <a:custGeom>
              <a:avLst/>
              <a:gdLst/>
              <a:ahLst/>
              <a:cxnLst/>
              <a:rect l="l" t="t" r="r" b="b"/>
              <a:pathLst>
                <a:path w="256" h="288" extrusionOk="0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7492543" y="2346325"/>
              <a:ext cx="208082" cy="384175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7592286" y="2647950"/>
              <a:ext cx="445400" cy="201613"/>
            </a:xfrm>
            <a:custGeom>
              <a:avLst/>
              <a:gdLst/>
              <a:ahLst/>
              <a:cxnLst/>
              <a:rect l="l" t="t" r="r" b="b"/>
              <a:pathLst>
                <a:path w="216" h="106" extrusionOk="0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7643876" y="2271713"/>
              <a:ext cx="245916" cy="434975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2" name="Google Shape;982;p41"/>
            <p:cNvGrpSpPr/>
            <p:nvPr/>
          </p:nvGrpSpPr>
          <p:grpSpPr>
            <a:xfrm>
              <a:off x="2199628" y="2176832"/>
              <a:ext cx="5701793" cy="2675059"/>
              <a:chOff x="1657" y="1277"/>
              <a:chExt cx="2764" cy="1404"/>
            </a:xfrm>
          </p:grpSpPr>
          <p:sp>
            <p:nvSpPr>
              <p:cNvPr id="983" name="Google Shape;983;p41"/>
              <p:cNvSpPr/>
              <p:nvPr/>
            </p:nvSpPr>
            <p:spPr>
              <a:xfrm>
                <a:off x="1657" y="1722"/>
                <a:ext cx="388" cy="629"/>
              </a:xfrm>
              <a:custGeom>
                <a:avLst/>
                <a:gdLst/>
                <a:ahLst/>
                <a:cxnLst/>
                <a:rect l="l" t="t" r="r" b="b"/>
                <a:pathLst>
                  <a:path w="388" h="629" extrusionOk="0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1978" y="1791"/>
                <a:ext cx="324" cy="449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49" extrusionOk="0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2183" y="1571"/>
                <a:ext cx="415" cy="3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5" extrusionOk="0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2267" y="1912"/>
                <a:ext cx="433" cy="347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7" extrusionOk="0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1877" y="2203"/>
                <a:ext cx="393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69" extrusionOk="0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2220" y="2236"/>
                <a:ext cx="417" cy="44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45" extrusionOk="0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2599" y="1277"/>
                <a:ext cx="407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56" extrusionOk="0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2588" y="1524"/>
                <a:ext cx="428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0" extrusionOk="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2582" y="1773"/>
                <a:ext cx="510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47" extrusionOk="0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2690" y="2014"/>
                <a:ext cx="449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2630" y="2254"/>
                <a:ext cx="523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270" extrusionOk="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3006" y="1715"/>
                <a:ext cx="354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47" extrusionOk="0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3290" y="1768"/>
                <a:ext cx="253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51" extrusionOk="0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4206" y="1689"/>
                <a:ext cx="92" cy="19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4277" y="1604"/>
                <a:ext cx="11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3" extrusionOk="0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4364" y="1595"/>
                <a:ext cx="57" cy="51"/>
              </a:xfrm>
              <a:custGeom>
                <a:avLst/>
                <a:gdLst/>
                <a:ahLst/>
                <a:cxnLst/>
                <a:rect l="l" t="t" r="r" b="b"/>
                <a:pathLst>
                  <a:path w="57" h="51" extrusionOk="0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9" name="Google Shape;999;p41"/>
            <p:cNvSpPr/>
            <p:nvPr/>
          </p:nvSpPr>
          <p:spPr>
            <a:xfrm>
              <a:off x="2030795" y="1914525"/>
              <a:ext cx="801377" cy="584200"/>
            </a:xfrm>
            <a:custGeom>
              <a:avLst/>
              <a:gdLst/>
              <a:ahLst/>
              <a:cxnLst/>
              <a:rect l="l" t="t" r="r" b="b"/>
              <a:pathLst>
                <a:path w="389" h="307" extrusionOk="0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839908" y="2336800"/>
              <a:ext cx="1002582" cy="760413"/>
            </a:xfrm>
            <a:custGeom>
              <a:avLst/>
              <a:gdLst/>
              <a:ahLst/>
              <a:cxnLst/>
              <a:rect l="l" t="t" r="r" b="b"/>
              <a:pathLst>
                <a:path w="485" h="399" extrusionOk="0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757363" y="2925763"/>
              <a:ext cx="1057612" cy="1619250"/>
            </a:xfrm>
            <a:custGeom>
              <a:avLst/>
              <a:gdLst/>
              <a:ahLst/>
              <a:cxnLst/>
              <a:rect l="l" t="t" r="r" b="b"/>
              <a:pathLst>
                <a:path w="512" h="850" extrusionOk="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2658483" y="2041525"/>
              <a:ext cx="722272" cy="1158875"/>
            </a:xfrm>
            <a:custGeom>
              <a:avLst/>
              <a:gdLst/>
              <a:ahLst/>
              <a:cxnLst/>
              <a:rect l="l" t="t" r="r" b="b"/>
              <a:pathLst>
                <a:path w="349" h="608" extrusionOk="0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5698902" y="4259263"/>
              <a:ext cx="433363" cy="750887"/>
            </a:xfrm>
            <a:custGeom>
              <a:avLst/>
              <a:gdLst/>
              <a:ahLst/>
              <a:cxnLst/>
              <a:rect l="l" t="t" r="r" b="b"/>
              <a:pathLst>
                <a:path w="210" h="394" extrusionOk="0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6104750" y="4222750"/>
              <a:ext cx="490113" cy="758825"/>
            </a:xfrm>
            <a:custGeom>
              <a:avLst/>
              <a:gdLst/>
              <a:ahLst/>
              <a:cxnLst/>
              <a:rect l="l" t="t" r="r" b="b"/>
              <a:pathLst>
                <a:path w="237" h="398" extrusionOk="0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6422894" y="4184650"/>
              <a:ext cx="679279" cy="698500"/>
            </a:xfrm>
            <a:custGeom>
              <a:avLst/>
              <a:gdLst/>
              <a:ahLst/>
              <a:cxnLst/>
              <a:rect l="l" t="t" r="r" b="b"/>
              <a:pathLst>
                <a:path w="328" h="366" extrusionOk="0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6587984" y="3757613"/>
              <a:ext cx="1064490" cy="463550"/>
            </a:xfrm>
            <a:custGeom>
              <a:avLst/>
              <a:gdLst/>
              <a:ahLst/>
              <a:cxnLst/>
              <a:rect l="l" t="t" r="r" b="b"/>
              <a:pathLst>
                <a:path w="516" h="243" extrusionOk="0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7449550" y="3270250"/>
              <a:ext cx="147894" cy="182563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6873453" y="2382838"/>
              <a:ext cx="792778" cy="639762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7647316" y="2919413"/>
              <a:ext cx="230439" cy="138112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7535535" y="3517900"/>
              <a:ext cx="63629" cy="109538"/>
            </a:xfrm>
            <a:custGeom>
              <a:avLst/>
              <a:gdLst/>
              <a:ahLst/>
              <a:cxnLst/>
              <a:rect l="l" t="t" r="r" b="b"/>
              <a:pathLst>
                <a:path w="31" h="57" extrusionOk="0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3699626" y="4129088"/>
              <a:ext cx="1745489" cy="1604962"/>
            </a:xfrm>
            <a:custGeom>
              <a:avLst/>
              <a:gdLst/>
              <a:ahLst/>
              <a:cxnLst/>
              <a:rect l="l" t="t" r="r" b="b"/>
              <a:pathLst>
                <a:path w="846" h="842" extrusionOk="0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41"/>
          <p:cNvSpPr txBox="1">
            <a:spLocks noGrp="1"/>
          </p:cNvSpPr>
          <p:nvPr>
            <p:ph type="body" idx="1"/>
          </p:nvPr>
        </p:nvSpPr>
        <p:spPr>
          <a:xfrm>
            <a:off x="9288544" y="2207964"/>
            <a:ext cx="407089" cy="49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73150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3" name="Google Shape;1013;p41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">
  <p:cSld name="World Map">
    <p:bg>
      <p:bgPr>
        <a:solidFill>
          <a:schemeClr val="lt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42"/>
          <p:cNvGrpSpPr/>
          <p:nvPr/>
        </p:nvGrpSpPr>
        <p:grpSpPr>
          <a:xfrm>
            <a:off x="1349226" y="1385300"/>
            <a:ext cx="10363229" cy="5111535"/>
            <a:chOff x="2235200" y="1676289"/>
            <a:chExt cx="8248805" cy="4068623"/>
          </a:xfrm>
        </p:grpSpPr>
        <p:sp>
          <p:nvSpPr>
            <p:cNvPr id="1016" name="Google Shape;1016;p42"/>
            <p:cNvSpPr/>
            <p:nvPr/>
          </p:nvSpPr>
          <p:spPr>
            <a:xfrm>
              <a:off x="4398108" y="4184703"/>
              <a:ext cx="914123" cy="931166"/>
            </a:xfrm>
            <a:custGeom>
              <a:avLst/>
              <a:gdLst/>
              <a:ahLst/>
              <a:cxnLst/>
              <a:rect l="l" t="t" r="r" b="b"/>
              <a:pathLst>
                <a:path w="321" h="327" extrusionOk="0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856495" y="1693331"/>
              <a:ext cx="2040510" cy="1572602"/>
            </a:xfrm>
            <a:custGeom>
              <a:avLst/>
              <a:gdLst/>
              <a:ahLst/>
              <a:cxnLst/>
              <a:rect l="l" t="t" r="r" b="b"/>
              <a:pathLst>
                <a:path w="717" h="552" extrusionOk="0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8665054" y="4555002"/>
              <a:ext cx="942010" cy="833557"/>
            </a:xfrm>
            <a:custGeom>
              <a:avLst/>
              <a:gdLst/>
              <a:ahLst/>
              <a:cxnLst/>
              <a:rect l="l" t="t" r="r" b="b"/>
              <a:pathLst>
                <a:path w="331" h="293" extrusionOk="0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6553272" y="1795588"/>
              <a:ext cx="3907491" cy="1501332"/>
            </a:xfrm>
            <a:custGeom>
              <a:avLst/>
              <a:gdLst/>
              <a:ahLst/>
              <a:cxnLst/>
              <a:rect l="l" t="t" r="r" b="b"/>
              <a:pathLst>
                <a:path w="1373" h="527" extrusionOk="0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0" name="Google Shape;1020;p42"/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</p:grpSpPr>
          <p:sp>
            <p:nvSpPr>
              <p:cNvPr id="1021" name="Google Shape;1021;p42"/>
              <p:cNvSpPr/>
              <p:nvPr/>
            </p:nvSpPr>
            <p:spPr>
              <a:xfrm>
                <a:off x="5139291" y="4409753"/>
                <a:ext cx="235888" cy="23463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2" extrusionOk="0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2"/>
              <p:cNvSpPr/>
              <p:nvPr/>
            </p:nvSpPr>
            <p:spPr>
              <a:xfrm>
                <a:off x="5375180" y="4383404"/>
                <a:ext cx="149312" cy="129237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2"/>
              <p:cNvSpPr/>
              <p:nvPr/>
            </p:nvSpPr>
            <p:spPr>
              <a:xfrm>
                <a:off x="5282330" y="4424810"/>
                <a:ext cx="165624" cy="178171"/>
              </a:xfrm>
              <a:custGeom>
                <a:avLst/>
                <a:gdLst/>
                <a:ahLst/>
                <a:cxnLst/>
                <a:rect l="l" t="t" r="r" b="b"/>
                <a:pathLst>
                  <a:path w="72" h="77" extrusionOk="0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>
                <a:off x="5478067" y="4580396"/>
                <a:ext cx="25095" cy="28859"/>
              </a:xfrm>
              <a:custGeom>
                <a:avLst/>
                <a:gdLst/>
                <a:ahLst/>
                <a:cxnLst/>
                <a:rect l="l" t="t" r="r" b="b"/>
                <a:pathLst>
                  <a:path w="11" h="13" extrusionOk="0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>
                <a:off x="5411567" y="4633094"/>
                <a:ext cx="41406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5220849" y="4506367"/>
                <a:ext cx="297370" cy="259728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13" extrusionOk="0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>
                <a:off x="5139291" y="4197704"/>
                <a:ext cx="217068" cy="22961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0" extrusionOk="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>
                <a:off x="5319972" y="4240365"/>
                <a:ext cx="213303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93" h="82" extrusionOk="0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2"/>
              <p:cNvSpPr/>
              <p:nvPr/>
            </p:nvSpPr>
            <p:spPr>
              <a:xfrm>
                <a:off x="5446699" y="4107364"/>
                <a:ext cx="36387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16" h="14" extrusionOk="0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2"/>
              <p:cNvSpPr/>
              <p:nvPr/>
            </p:nvSpPr>
            <p:spPr>
              <a:xfrm>
                <a:off x="5670041" y="3857674"/>
                <a:ext cx="190718" cy="25847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" extrusionOk="0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2"/>
              <p:cNvSpPr/>
              <p:nvPr/>
            </p:nvSpPr>
            <p:spPr>
              <a:xfrm>
                <a:off x="4678807" y="3385897"/>
                <a:ext cx="223341" cy="179426"/>
              </a:xfrm>
              <a:custGeom>
                <a:avLst/>
                <a:gdLst/>
                <a:ahLst/>
                <a:cxnLst/>
                <a:rect l="l" t="t" r="r" b="b"/>
                <a:pathLst>
                  <a:path w="97" h="78" extrusionOk="0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2"/>
              <p:cNvSpPr/>
              <p:nvPr/>
            </p:nvSpPr>
            <p:spPr>
              <a:xfrm>
                <a:off x="5058989" y="3355784"/>
                <a:ext cx="80302" cy="149312"/>
              </a:xfrm>
              <a:custGeom>
                <a:avLst/>
                <a:gdLst/>
                <a:ahLst/>
                <a:cxnLst/>
                <a:rect l="l" t="t" r="r" b="b"/>
                <a:pathLst>
                  <a:path w="35" h="65" extrusionOk="0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2"/>
              <p:cNvSpPr/>
              <p:nvPr/>
            </p:nvSpPr>
            <p:spPr>
              <a:xfrm>
                <a:off x="4761619" y="3360803"/>
                <a:ext cx="385201" cy="37014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1" extrusionOk="0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>
                <a:off x="5097886" y="3446124"/>
                <a:ext cx="283568" cy="2710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8" extrusionOk="0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4612307" y="3823796"/>
                <a:ext cx="55208" cy="18821"/>
              </a:xfrm>
              <a:custGeom>
                <a:avLst/>
                <a:gdLst/>
                <a:ahLst/>
                <a:cxnLst/>
                <a:rect l="l" t="t" r="r" b="b"/>
                <a:pathLst>
                  <a:path w="24" h="8" extrusionOk="0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2"/>
              <p:cNvSpPr/>
              <p:nvPr/>
            </p:nvSpPr>
            <p:spPr>
              <a:xfrm>
                <a:off x="4599759" y="3772353"/>
                <a:ext cx="111671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38" extrusionOk="0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2"/>
              <p:cNvSpPr/>
              <p:nvPr/>
            </p:nvSpPr>
            <p:spPr>
              <a:xfrm>
                <a:off x="4616071" y="3848891"/>
                <a:ext cx="52698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2"/>
              <p:cNvSpPr/>
              <p:nvPr/>
            </p:nvSpPr>
            <p:spPr>
              <a:xfrm>
                <a:off x="5190735" y="3876495"/>
                <a:ext cx="228360" cy="16186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0" extrusionOk="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2"/>
              <p:cNvSpPr/>
              <p:nvPr/>
            </p:nvSpPr>
            <p:spPr>
              <a:xfrm>
                <a:off x="4973668" y="3826306"/>
                <a:ext cx="220832" cy="18193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9" extrusionOk="0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42"/>
              <p:cNvSpPr/>
              <p:nvPr/>
            </p:nvSpPr>
            <p:spPr>
              <a:xfrm>
                <a:off x="4937281" y="3853910"/>
                <a:ext cx="56463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25" h="50" extrusionOk="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42"/>
              <p:cNvSpPr/>
              <p:nvPr/>
            </p:nvSpPr>
            <p:spPr>
              <a:xfrm>
                <a:off x="4920969" y="3879004"/>
                <a:ext cx="33878" cy="9661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2" extrusionOk="0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2"/>
              <p:cNvSpPr/>
              <p:nvPr/>
            </p:nvSpPr>
            <p:spPr>
              <a:xfrm>
                <a:off x="5081574" y="3842617"/>
                <a:ext cx="139275" cy="212049"/>
              </a:xfrm>
              <a:custGeom>
                <a:avLst/>
                <a:gdLst/>
                <a:ahLst/>
                <a:cxnLst/>
                <a:rect l="l" t="t" r="r" b="b"/>
                <a:pathLst>
                  <a:path w="60" h="92" extrusionOk="0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2"/>
              <p:cNvSpPr/>
              <p:nvPr/>
            </p:nvSpPr>
            <p:spPr>
              <a:xfrm>
                <a:off x="4761619" y="3886533"/>
                <a:ext cx="115435" cy="11668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4863252" y="3879004"/>
                <a:ext cx="77793" cy="120454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4641165" y="3848891"/>
                <a:ext cx="140529" cy="106652"/>
              </a:xfrm>
              <a:custGeom>
                <a:avLst/>
                <a:gdLst/>
                <a:ahLst/>
                <a:cxnLst/>
                <a:rect l="l" t="t" r="r" b="b"/>
                <a:pathLst>
                  <a:path w="61" h="46" extrusionOk="0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4708920" y="3929193"/>
                <a:ext cx="77793" cy="7402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2" extrusionOk="0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2"/>
              <p:cNvSpPr/>
              <p:nvPr/>
            </p:nvSpPr>
            <p:spPr>
              <a:xfrm>
                <a:off x="4676298" y="3901589"/>
                <a:ext cx="52698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25" extrusionOk="0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42"/>
              <p:cNvSpPr/>
              <p:nvPr/>
            </p:nvSpPr>
            <p:spPr>
              <a:xfrm>
                <a:off x="4607288" y="3559049"/>
                <a:ext cx="154331" cy="124218"/>
              </a:xfrm>
              <a:custGeom>
                <a:avLst/>
                <a:gdLst/>
                <a:ahLst/>
                <a:cxnLst/>
                <a:rect l="l" t="t" r="r" b="b"/>
                <a:pathLst>
                  <a:path w="67" h="54" extrusionOk="0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42"/>
              <p:cNvSpPr/>
              <p:nvPr/>
            </p:nvSpPr>
            <p:spPr>
              <a:xfrm>
                <a:off x="4604778" y="3565323"/>
                <a:ext cx="225851" cy="24718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07" extrusionOk="0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2"/>
              <p:cNvSpPr/>
              <p:nvPr/>
            </p:nvSpPr>
            <p:spPr>
              <a:xfrm>
                <a:off x="4692609" y="3611748"/>
                <a:ext cx="311172" cy="28858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5" extrusionOk="0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4819336" y="3802466"/>
                <a:ext cx="154331" cy="109161"/>
              </a:xfrm>
              <a:custGeom>
                <a:avLst/>
                <a:gdLst/>
                <a:ahLst/>
                <a:cxnLst/>
                <a:rect l="l" t="t" r="r" b="b"/>
                <a:pathLst>
                  <a:path w="67" h="47" extrusionOk="0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4927243" y="3641861"/>
                <a:ext cx="288587" cy="22334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7" extrusionOk="0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5174424" y="3641861"/>
                <a:ext cx="186954" cy="30866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34" extrusionOk="0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5370161" y="3471218"/>
                <a:ext cx="203266" cy="200756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2"/>
              <p:cNvSpPr/>
              <p:nvPr/>
            </p:nvSpPr>
            <p:spPr>
              <a:xfrm>
                <a:off x="5086593" y="4044628"/>
                <a:ext cx="104142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0" extrusionOk="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42"/>
              <p:cNvSpPr/>
              <p:nvPr/>
            </p:nvSpPr>
            <p:spPr>
              <a:xfrm>
                <a:off x="5095376" y="4044628"/>
                <a:ext cx="41406" cy="27604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5130508" y="4017024"/>
                <a:ext cx="129237" cy="164369"/>
              </a:xfrm>
              <a:custGeom>
                <a:avLst/>
                <a:gdLst/>
                <a:ahLst/>
                <a:cxnLst/>
                <a:rect l="l" t="t" r="r" b="b"/>
                <a:pathLst>
                  <a:path w="56" h="71" extrusionOk="0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5317463" y="3644371"/>
                <a:ext cx="308663" cy="37767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4" extrusionOk="0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5683843" y="3848891"/>
                <a:ext cx="33878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5584719" y="3747258"/>
                <a:ext cx="124218" cy="106652"/>
              </a:xfrm>
              <a:custGeom>
                <a:avLst/>
                <a:gdLst/>
                <a:ahLst/>
                <a:cxnLst/>
                <a:rect l="l" t="t" r="r" b="b"/>
                <a:pathLst>
                  <a:path w="54" h="46" extrusionOk="0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5519473" y="3804975"/>
                <a:ext cx="279804" cy="21957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5" extrusionOk="0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2"/>
              <p:cNvSpPr/>
              <p:nvPr/>
            </p:nvSpPr>
            <p:spPr>
              <a:xfrm>
                <a:off x="5563389" y="3408482"/>
                <a:ext cx="27604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5" extrusionOk="0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2"/>
              <p:cNvSpPr/>
              <p:nvPr/>
            </p:nvSpPr>
            <p:spPr>
              <a:xfrm>
                <a:off x="5573427" y="3358293"/>
                <a:ext cx="126727" cy="101633"/>
              </a:xfrm>
              <a:custGeom>
                <a:avLst/>
                <a:gdLst/>
                <a:ahLst/>
                <a:cxnLst/>
                <a:rect l="l" t="t" r="r" b="b"/>
                <a:pathLst>
                  <a:path w="55" h="44" extrusionOk="0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7242212" y="3334453"/>
                <a:ext cx="69010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30" h="38" extrusionOk="0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543330" y="3584144"/>
                <a:ext cx="8281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36" h="47" extrusionOk="0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6188242" y="3397190"/>
                <a:ext cx="516947" cy="54580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7" extrusionOk="0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6543330" y="3017008"/>
                <a:ext cx="583448" cy="2509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9" extrusionOk="0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5560879" y="3457416"/>
                <a:ext cx="10038" cy="25095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5545823" y="3441105"/>
                <a:ext cx="27604" cy="75284"/>
              </a:xfrm>
              <a:custGeom>
                <a:avLst/>
                <a:gdLst/>
                <a:ahLst/>
                <a:cxnLst/>
                <a:rect l="l" t="t" r="r" b="b"/>
                <a:pathLst>
                  <a:path w="12" h="33" extrusionOk="0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5560879" y="3438596"/>
                <a:ext cx="79048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38" extrusionOk="0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2"/>
              <p:cNvSpPr/>
              <p:nvPr/>
            </p:nvSpPr>
            <p:spPr>
              <a:xfrm>
                <a:off x="6209573" y="3226547"/>
                <a:ext cx="202011" cy="87831"/>
              </a:xfrm>
              <a:custGeom>
                <a:avLst/>
                <a:gdLst/>
                <a:ahLst/>
                <a:cxnLst/>
                <a:rect l="l" t="t" r="r" b="b"/>
                <a:pathLst>
                  <a:path w="88" h="38" extrusionOk="0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5653729" y="3217764"/>
                <a:ext cx="129237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" extrusionOk="0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2"/>
              <p:cNvSpPr/>
              <p:nvPr/>
            </p:nvSpPr>
            <p:spPr>
              <a:xfrm>
                <a:off x="5395256" y="3249132"/>
                <a:ext cx="350069" cy="13676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9" extrusionOk="0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2"/>
              <p:cNvSpPr/>
              <p:nvPr/>
            </p:nvSpPr>
            <p:spPr>
              <a:xfrm>
                <a:off x="6367668" y="3388407"/>
                <a:ext cx="43915" cy="41406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2"/>
              <p:cNvSpPr/>
              <p:nvPr/>
            </p:nvSpPr>
            <p:spPr>
              <a:xfrm>
                <a:off x="7204570" y="3232821"/>
                <a:ext cx="129237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56" h="53" extrusionOk="0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2"/>
              <p:cNvSpPr/>
              <p:nvPr/>
            </p:nvSpPr>
            <p:spPr>
              <a:xfrm>
                <a:off x="6407819" y="3505096"/>
                <a:ext cx="143039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62" h="35" extrusionOk="0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2"/>
              <p:cNvSpPr/>
              <p:nvPr/>
            </p:nvSpPr>
            <p:spPr>
              <a:xfrm>
                <a:off x="6614849" y="3542738"/>
                <a:ext cx="159350" cy="350068"/>
              </a:xfrm>
              <a:custGeom>
                <a:avLst/>
                <a:gdLst/>
                <a:ahLst/>
                <a:cxnLst/>
                <a:rect l="l" t="t" r="r" b="b"/>
                <a:pathLst>
                  <a:path w="69" h="152" extrusionOk="0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2"/>
              <p:cNvSpPr/>
              <p:nvPr/>
            </p:nvSpPr>
            <p:spPr>
              <a:xfrm>
                <a:off x="6559641" y="3546502"/>
                <a:ext cx="57717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5" extrusionOk="0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2"/>
              <p:cNvSpPr/>
              <p:nvPr/>
            </p:nvSpPr>
            <p:spPr>
              <a:xfrm>
                <a:off x="6791766" y="3645625"/>
                <a:ext cx="139275" cy="283568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3" extrusionOk="0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42"/>
              <p:cNvSpPr/>
              <p:nvPr/>
            </p:nvSpPr>
            <p:spPr>
              <a:xfrm>
                <a:off x="6791766" y="3816268"/>
                <a:ext cx="112925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35" extrusionOk="0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2"/>
              <p:cNvSpPr/>
              <p:nvPr/>
            </p:nvSpPr>
            <p:spPr>
              <a:xfrm>
                <a:off x="6755379" y="3661937"/>
                <a:ext cx="138020" cy="1681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3" extrusionOk="0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2"/>
              <p:cNvSpPr/>
              <p:nvPr/>
            </p:nvSpPr>
            <p:spPr>
              <a:xfrm>
                <a:off x="6708954" y="3702088"/>
                <a:ext cx="150567" cy="281058"/>
              </a:xfrm>
              <a:custGeom>
                <a:avLst/>
                <a:gdLst/>
                <a:ahLst/>
                <a:cxnLst/>
                <a:rect l="l" t="t" r="r" b="b"/>
                <a:pathLst>
                  <a:path w="65" h="122" extrusionOk="0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2"/>
              <p:cNvSpPr/>
              <p:nvPr/>
            </p:nvSpPr>
            <p:spPr>
              <a:xfrm>
                <a:off x="5185716" y="2940470"/>
                <a:ext cx="176916" cy="145548"/>
              </a:xfrm>
              <a:custGeom>
                <a:avLst/>
                <a:gdLst/>
                <a:ahLst/>
                <a:cxnLst/>
                <a:rect l="l" t="t" r="r" b="b"/>
                <a:pathLst>
                  <a:path w="77" h="63" extrusionOk="0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2"/>
              <p:cNvSpPr/>
              <p:nvPr/>
            </p:nvSpPr>
            <p:spPr>
              <a:xfrm>
                <a:off x="5210811" y="3177613"/>
                <a:ext cx="66500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29" h="27" extrusionOk="0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2"/>
              <p:cNvSpPr/>
              <p:nvPr/>
            </p:nvSpPr>
            <p:spPr>
              <a:xfrm>
                <a:off x="5178188" y="3147499"/>
                <a:ext cx="99123" cy="85321"/>
              </a:xfrm>
              <a:custGeom>
                <a:avLst/>
                <a:gdLst/>
                <a:ahLst/>
                <a:cxnLst/>
                <a:rect l="l" t="t" r="r" b="b"/>
                <a:pathLst>
                  <a:path w="43" h="37" extrusionOk="0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2"/>
              <p:cNvSpPr/>
              <p:nvPr/>
            </p:nvSpPr>
            <p:spPr>
              <a:xfrm>
                <a:off x="5273547" y="3237839"/>
                <a:ext cx="33878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15" h="30" extrusionOk="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2"/>
              <p:cNvSpPr/>
              <p:nvPr/>
            </p:nvSpPr>
            <p:spPr>
              <a:xfrm>
                <a:off x="5102904" y="3088527"/>
                <a:ext cx="135510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9" h="27" extrusionOk="0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42"/>
              <p:cNvSpPr/>
              <p:nvPr/>
            </p:nvSpPr>
            <p:spPr>
              <a:xfrm>
                <a:off x="5220849" y="3094801"/>
                <a:ext cx="119199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52" h="30" extrusionOk="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42"/>
              <p:cNvSpPr/>
              <p:nvPr/>
            </p:nvSpPr>
            <p:spPr>
              <a:xfrm>
                <a:off x="5149329" y="3039593"/>
                <a:ext cx="116690" cy="60227"/>
              </a:xfrm>
              <a:custGeom>
                <a:avLst/>
                <a:gdLst/>
                <a:ahLst/>
                <a:cxnLst/>
                <a:rect l="l" t="t" r="r" b="b"/>
                <a:pathLst>
                  <a:path w="51" h="26" extrusionOk="0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2"/>
              <p:cNvSpPr/>
              <p:nvPr/>
            </p:nvSpPr>
            <p:spPr>
              <a:xfrm>
                <a:off x="5234651" y="3074725"/>
                <a:ext cx="102888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9" extrusionOk="0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2"/>
              <p:cNvSpPr/>
              <p:nvPr/>
            </p:nvSpPr>
            <p:spPr>
              <a:xfrm>
                <a:off x="4740289" y="3249132"/>
                <a:ext cx="70265" cy="115435"/>
              </a:xfrm>
              <a:custGeom>
                <a:avLst/>
                <a:gdLst/>
                <a:ahLst/>
                <a:cxnLst/>
                <a:rect l="l" t="t" r="r" b="b"/>
                <a:pathLst>
                  <a:path w="30" h="50" extrusionOk="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42"/>
              <p:cNvSpPr/>
              <p:nvPr/>
            </p:nvSpPr>
            <p:spPr>
              <a:xfrm>
                <a:off x="4982451" y="2979366"/>
                <a:ext cx="76538" cy="65246"/>
              </a:xfrm>
              <a:custGeom>
                <a:avLst/>
                <a:gdLst/>
                <a:ahLst/>
                <a:cxnLst/>
                <a:rect l="l" t="t" r="r" b="b"/>
                <a:pathLst>
                  <a:path w="33" h="28" extrusionOk="0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42"/>
              <p:cNvSpPr/>
              <p:nvPr/>
            </p:nvSpPr>
            <p:spPr>
              <a:xfrm>
                <a:off x="5031385" y="3063433"/>
                <a:ext cx="11293" cy="15057"/>
              </a:xfrm>
              <a:custGeom>
                <a:avLst/>
                <a:gdLst/>
                <a:ahLst/>
                <a:cxnLst/>
                <a:rect l="l" t="t" r="r" b="b"/>
                <a:pathLst>
                  <a:path w="5" h="7" extrusionOk="0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2"/>
              <p:cNvSpPr/>
              <p:nvPr/>
            </p:nvSpPr>
            <p:spPr>
              <a:xfrm>
                <a:off x="4968649" y="3025791"/>
                <a:ext cx="74029" cy="5269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3" extrusionOk="0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2"/>
              <p:cNvSpPr/>
              <p:nvPr/>
            </p:nvSpPr>
            <p:spPr>
              <a:xfrm>
                <a:off x="5296132" y="3104839"/>
                <a:ext cx="168133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73" h="47" extrusionOk="0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42"/>
              <p:cNvSpPr/>
              <p:nvPr/>
            </p:nvSpPr>
            <p:spPr>
              <a:xfrm>
                <a:off x="5414076" y="3099820"/>
                <a:ext cx="57717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31" extrusionOk="0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42"/>
              <p:cNvSpPr/>
              <p:nvPr/>
            </p:nvSpPr>
            <p:spPr>
              <a:xfrm>
                <a:off x="5328755" y="3203962"/>
                <a:ext cx="117944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" extrusionOk="0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2"/>
              <p:cNvSpPr/>
              <p:nvPr/>
            </p:nvSpPr>
            <p:spPr>
              <a:xfrm>
                <a:off x="5296132" y="3242858"/>
                <a:ext cx="51444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5" extrusionOk="0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2"/>
              <p:cNvSpPr/>
              <p:nvPr/>
            </p:nvSpPr>
            <p:spPr>
              <a:xfrm>
                <a:off x="5328755" y="3005715"/>
                <a:ext cx="329993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3" extrusionOk="0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42"/>
              <p:cNvSpPr/>
              <p:nvPr/>
            </p:nvSpPr>
            <p:spPr>
              <a:xfrm>
                <a:off x="5347576" y="2906592"/>
                <a:ext cx="174407" cy="126727"/>
              </a:xfrm>
              <a:custGeom>
                <a:avLst/>
                <a:gdLst/>
                <a:ahLst/>
                <a:cxnLst/>
                <a:rect l="l" t="t" r="r" b="b"/>
                <a:pathLst>
                  <a:path w="76" h="55" extrusionOk="0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42"/>
              <p:cNvSpPr/>
              <p:nvPr/>
            </p:nvSpPr>
            <p:spPr>
              <a:xfrm>
                <a:off x="5303661" y="2857658"/>
                <a:ext cx="135510" cy="63991"/>
              </a:xfrm>
              <a:custGeom>
                <a:avLst/>
                <a:gdLst/>
                <a:ahLst/>
                <a:cxnLst/>
                <a:rect l="l" t="t" r="r" b="b"/>
                <a:pathLst>
                  <a:path w="59" h="28" extrusionOk="0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2"/>
              <p:cNvSpPr/>
              <p:nvPr/>
            </p:nvSpPr>
            <p:spPr>
              <a:xfrm>
                <a:off x="5303661" y="2896554"/>
                <a:ext cx="107906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0" extrusionOk="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2"/>
              <p:cNvSpPr/>
              <p:nvPr/>
            </p:nvSpPr>
            <p:spPr>
              <a:xfrm>
                <a:off x="5037659" y="3119895"/>
                <a:ext cx="84067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20" extrusionOk="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42"/>
              <p:cNvSpPr/>
              <p:nvPr/>
            </p:nvSpPr>
            <p:spPr>
              <a:xfrm>
                <a:off x="5036404" y="2942979"/>
                <a:ext cx="165624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72" h="82" extrusionOk="0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2"/>
              <p:cNvSpPr/>
              <p:nvPr/>
            </p:nvSpPr>
            <p:spPr>
              <a:xfrm>
                <a:off x="5307425" y="2493787"/>
                <a:ext cx="194483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5" extrusionOk="0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2"/>
              <p:cNvSpPr/>
              <p:nvPr/>
            </p:nvSpPr>
            <p:spPr>
              <a:xfrm>
                <a:off x="5554606" y="3466200"/>
                <a:ext cx="391474" cy="31368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6" extrusionOk="0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2"/>
              <p:cNvSpPr/>
              <p:nvPr/>
            </p:nvSpPr>
            <p:spPr>
              <a:xfrm>
                <a:off x="5877070" y="3609238"/>
                <a:ext cx="150567" cy="165624"/>
              </a:xfrm>
              <a:custGeom>
                <a:avLst/>
                <a:gdLst/>
                <a:ahLst/>
                <a:cxnLst/>
                <a:rect l="l" t="t" r="r" b="b"/>
                <a:pathLst>
                  <a:path w="65" h="72" extrusionOk="0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42"/>
              <p:cNvSpPr/>
              <p:nvPr/>
            </p:nvSpPr>
            <p:spPr>
              <a:xfrm>
                <a:off x="5854485" y="3587908"/>
                <a:ext cx="20076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9" h="14" extrusionOk="0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42"/>
              <p:cNvSpPr/>
              <p:nvPr/>
            </p:nvSpPr>
            <p:spPr>
              <a:xfrm>
                <a:off x="5877070" y="3586653"/>
                <a:ext cx="87831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38" h="31" extrusionOk="0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2"/>
              <p:cNvSpPr/>
              <p:nvPr/>
            </p:nvSpPr>
            <p:spPr>
              <a:xfrm>
                <a:off x="6752869" y="3964326"/>
                <a:ext cx="360106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9" extrusionOk="0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2"/>
              <p:cNvSpPr/>
              <p:nvPr/>
            </p:nvSpPr>
            <p:spPr>
              <a:xfrm>
                <a:off x="7013852" y="4000713"/>
                <a:ext cx="25095" cy="16311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5632399" y="3353274"/>
                <a:ext cx="181935" cy="178171"/>
              </a:xfrm>
              <a:custGeom>
                <a:avLst/>
                <a:gdLst/>
                <a:ahLst/>
                <a:cxnLst/>
                <a:rect l="l" t="t" r="r" b="b"/>
                <a:pathLst>
                  <a:path w="79" h="77" extrusionOk="0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5777947" y="3505096"/>
                <a:ext cx="35132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2"/>
              <p:cNvSpPr/>
              <p:nvPr/>
            </p:nvSpPr>
            <p:spPr>
              <a:xfrm>
                <a:off x="4830629" y="3039593"/>
                <a:ext cx="272276" cy="22585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98" extrusionOk="0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2"/>
              <p:cNvSpPr/>
              <p:nvPr/>
            </p:nvSpPr>
            <p:spPr>
              <a:xfrm>
                <a:off x="3239636" y="3816268"/>
                <a:ext cx="42661" cy="2634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1" extrusionOk="0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42"/>
              <p:cNvSpPr/>
              <p:nvPr/>
            </p:nvSpPr>
            <p:spPr>
              <a:xfrm>
                <a:off x="3253438" y="3782390"/>
                <a:ext cx="112925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7" extrusionOk="0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2"/>
              <p:cNvSpPr/>
              <p:nvPr/>
            </p:nvSpPr>
            <p:spPr>
              <a:xfrm>
                <a:off x="2737746" y="3454907"/>
                <a:ext cx="564627" cy="35257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53" extrusionOk="0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2"/>
              <p:cNvSpPr/>
              <p:nvPr/>
            </p:nvSpPr>
            <p:spPr>
              <a:xfrm>
                <a:off x="3191957" y="3752277"/>
                <a:ext cx="80302" cy="765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33" extrusionOk="0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2"/>
              <p:cNvSpPr/>
              <p:nvPr/>
            </p:nvSpPr>
            <p:spPr>
              <a:xfrm>
                <a:off x="3253438" y="3740984"/>
                <a:ext cx="26349" cy="47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21" extrusionOk="0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3525714" y="3703343"/>
                <a:ext cx="55208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0" extrusionOk="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42"/>
              <p:cNvSpPr/>
              <p:nvPr/>
            </p:nvSpPr>
            <p:spPr>
              <a:xfrm>
                <a:off x="3579667" y="3710871"/>
                <a:ext cx="61482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2"/>
              <p:cNvSpPr/>
              <p:nvPr/>
            </p:nvSpPr>
            <p:spPr>
              <a:xfrm>
                <a:off x="3288571" y="3804975"/>
                <a:ext cx="77793" cy="81557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2"/>
              <p:cNvSpPr/>
              <p:nvPr/>
            </p:nvSpPr>
            <p:spPr>
              <a:xfrm>
                <a:off x="3828103" y="4669481"/>
                <a:ext cx="91595" cy="10163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4" extrusionOk="0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42"/>
              <p:cNvSpPr/>
              <p:nvPr/>
            </p:nvSpPr>
            <p:spPr>
              <a:xfrm>
                <a:off x="3542025" y="4501348"/>
                <a:ext cx="376418" cy="74028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21" extrusionOk="0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3503129" y="4418536"/>
                <a:ext cx="163114" cy="8369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3" extrusionOk="0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2"/>
              <p:cNvSpPr/>
              <p:nvPr/>
            </p:nvSpPr>
            <p:spPr>
              <a:xfrm>
                <a:off x="3745291" y="4454923"/>
                <a:ext cx="163114" cy="166878"/>
              </a:xfrm>
              <a:custGeom>
                <a:avLst/>
                <a:gdLst/>
                <a:ahLst/>
                <a:cxnLst/>
                <a:rect l="l" t="t" r="r" b="b"/>
                <a:pathLst>
                  <a:path w="71" h="72" extrusionOk="0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2"/>
              <p:cNvSpPr/>
              <p:nvPr/>
            </p:nvSpPr>
            <p:spPr>
              <a:xfrm>
                <a:off x="3313665" y="3881514"/>
                <a:ext cx="62736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27" h="22" extrusionOk="0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371383" y="3906608"/>
                <a:ext cx="109161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47" h="22" extrusionOk="0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3445411" y="3851400"/>
                <a:ext cx="220832" cy="3161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37" extrusionOk="0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2"/>
              <p:cNvSpPr/>
              <p:nvPr/>
            </p:nvSpPr>
            <p:spPr>
              <a:xfrm>
                <a:off x="3618564" y="4270479"/>
                <a:ext cx="228360" cy="25847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12" extrusionOk="0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2"/>
              <p:cNvSpPr/>
              <p:nvPr/>
            </p:nvSpPr>
            <p:spPr>
              <a:xfrm>
                <a:off x="3398987" y="4091053"/>
                <a:ext cx="239653" cy="348814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1" extrusionOk="0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42"/>
              <p:cNvSpPr/>
              <p:nvPr/>
            </p:nvSpPr>
            <p:spPr>
              <a:xfrm>
                <a:off x="3547044" y="3860183"/>
                <a:ext cx="258474" cy="21706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4" extrusionOk="0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834376" y="3970599"/>
                <a:ext cx="81557" cy="85321"/>
              </a:xfrm>
              <a:custGeom>
                <a:avLst/>
                <a:gdLst/>
                <a:ahLst/>
                <a:cxnLst/>
                <a:rect l="l" t="t" r="r" b="b"/>
                <a:pathLst>
                  <a:path w="35" h="37" extrusionOk="0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2"/>
              <p:cNvSpPr/>
              <p:nvPr/>
            </p:nvSpPr>
            <p:spPr>
              <a:xfrm>
                <a:off x="3775404" y="3931703"/>
                <a:ext cx="89086" cy="136765"/>
              </a:xfrm>
              <a:custGeom>
                <a:avLst/>
                <a:gdLst/>
                <a:ahLst/>
                <a:cxnLst/>
                <a:rect l="l" t="t" r="r" b="b"/>
                <a:pathLst>
                  <a:path w="39" h="59" extrusionOk="0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2"/>
              <p:cNvSpPr/>
              <p:nvPr/>
            </p:nvSpPr>
            <p:spPr>
              <a:xfrm>
                <a:off x="3904641" y="3980637"/>
                <a:ext cx="56463" cy="715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31" extrusionOk="0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42"/>
              <p:cNvSpPr/>
              <p:nvPr/>
            </p:nvSpPr>
            <p:spPr>
              <a:xfrm>
                <a:off x="3338760" y="3641861"/>
                <a:ext cx="196992" cy="6901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42"/>
              <p:cNvSpPr/>
              <p:nvPr/>
            </p:nvSpPr>
            <p:spPr>
              <a:xfrm>
                <a:off x="3451685" y="3735965"/>
                <a:ext cx="43915" cy="2133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" extrusionOk="0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42"/>
              <p:cNvSpPr/>
              <p:nvPr/>
            </p:nvSpPr>
            <p:spPr>
              <a:xfrm>
                <a:off x="3659970" y="3733456"/>
                <a:ext cx="41406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2"/>
              <p:cNvSpPr/>
              <p:nvPr/>
            </p:nvSpPr>
            <p:spPr>
              <a:xfrm>
                <a:off x="3404005" y="4060939"/>
                <a:ext cx="112925" cy="124218"/>
              </a:xfrm>
              <a:custGeom>
                <a:avLst/>
                <a:gdLst/>
                <a:ahLst/>
                <a:cxnLst/>
                <a:rect l="l" t="t" r="r" b="b"/>
                <a:pathLst>
                  <a:path w="49" h="54" extrusionOk="0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42"/>
              <p:cNvSpPr/>
              <p:nvPr/>
            </p:nvSpPr>
            <p:spPr>
              <a:xfrm>
                <a:off x="3563356" y="1960529"/>
                <a:ext cx="1135527" cy="84819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68" extrusionOk="0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42"/>
              <p:cNvSpPr/>
              <p:nvPr/>
            </p:nvSpPr>
            <p:spPr>
              <a:xfrm>
                <a:off x="1785409" y="2456146"/>
                <a:ext cx="718958" cy="495617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15" extrusionOk="0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42"/>
              <p:cNvSpPr/>
              <p:nvPr/>
            </p:nvSpPr>
            <p:spPr>
              <a:xfrm>
                <a:off x="1792937" y="2963055"/>
                <a:ext cx="20076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42"/>
              <p:cNvSpPr/>
              <p:nvPr/>
            </p:nvSpPr>
            <p:spPr>
              <a:xfrm>
                <a:off x="1836853" y="2942979"/>
                <a:ext cx="41406" cy="16311"/>
              </a:xfrm>
              <a:custGeom>
                <a:avLst/>
                <a:gdLst/>
                <a:ahLst/>
                <a:cxnLst/>
                <a:rect l="l" t="t" r="r" b="b"/>
                <a:pathLst>
                  <a:path w="18" h="7" extrusionOk="0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42"/>
              <p:cNvSpPr/>
              <p:nvPr/>
            </p:nvSpPr>
            <p:spPr>
              <a:xfrm>
                <a:off x="2030081" y="2846365"/>
                <a:ext cx="55208" cy="50189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42"/>
              <p:cNvSpPr/>
              <p:nvPr/>
            </p:nvSpPr>
            <p:spPr>
              <a:xfrm>
                <a:off x="1796702" y="2794921"/>
                <a:ext cx="37642" cy="2384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42"/>
              <p:cNvSpPr/>
              <p:nvPr/>
            </p:nvSpPr>
            <p:spPr>
              <a:xfrm>
                <a:off x="2594707" y="3077235"/>
                <a:ext cx="1076555" cy="53702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33" extrusionOk="0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4747817" y="3212745"/>
                <a:ext cx="239653" cy="17064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5163131" y="3138716"/>
                <a:ext cx="61482" cy="37642"/>
              </a:xfrm>
              <a:custGeom>
                <a:avLst/>
                <a:gdLst/>
                <a:ahLst/>
                <a:cxnLst/>
                <a:rect l="l" t="t" r="r" b="b"/>
                <a:pathLst>
                  <a:path w="27" h="16" extrusionOk="0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5291113" y="3259170"/>
                <a:ext cx="117944" cy="144293"/>
              </a:xfrm>
              <a:custGeom>
                <a:avLst/>
                <a:gdLst/>
                <a:ahLst/>
                <a:cxnLst/>
                <a:rect l="l" t="t" r="r" b="b"/>
                <a:pathLst>
                  <a:path w="51" h="63" extrusionOk="0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42"/>
              <p:cNvSpPr/>
              <p:nvPr/>
            </p:nvSpPr>
            <p:spPr>
              <a:xfrm>
                <a:off x="5508181" y="3385897"/>
                <a:ext cx="48934" cy="3011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42"/>
              <p:cNvSpPr/>
              <p:nvPr/>
            </p:nvSpPr>
            <p:spPr>
              <a:xfrm>
                <a:off x="4473032" y="2610477"/>
                <a:ext cx="198247" cy="99123"/>
              </a:xfrm>
              <a:custGeom>
                <a:avLst/>
                <a:gdLst/>
                <a:ahLst/>
                <a:cxnLst/>
                <a:rect l="l" t="t" r="r" b="b"/>
                <a:pathLst>
                  <a:path w="86" h="43" extrusionOk="0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42"/>
              <p:cNvSpPr/>
              <p:nvPr/>
            </p:nvSpPr>
            <p:spPr>
              <a:xfrm>
                <a:off x="4726487" y="2935451"/>
                <a:ext cx="85321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7" h="40" extrusionOk="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42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4" extrusionOk="0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42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4" extrusionOk="0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42"/>
              <p:cNvSpPr/>
              <p:nvPr/>
            </p:nvSpPr>
            <p:spPr>
              <a:xfrm>
                <a:off x="5072791" y="2866441"/>
                <a:ext cx="87831" cy="82812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42"/>
              <p:cNvSpPr/>
              <p:nvPr/>
            </p:nvSpPr>
            <p:spPr>
              <a:xfrm>
                <a:off x="5133018" y="2525155"/>
                <a:ext cx="229615" cy="40653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6" extrusionOk="0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42"/>
              <p:cNvSpPr/>
              <p:nvPr/>
            </p:nvSpPr>
            <p:spPr>
              <a:xfrm>
                <a:off x="5323736" y="2813742"/>
                <a:ext cx="115435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4" extrusionOk="0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42"/>
              <p:cNvSpPr/>
              <p:nvPr/>
            </p:nvSpPr>
            <p:spPr>
              <a:xfrm>
                <a:off x="5538294" y="3994439"/>
                <a:ext cx="148058" cy="181935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42"/>
              <p:cNvSpPr/>
              <p:nvPr/>
            </p:nvSpPr>
            <p:spPr>
              <a:xfrm>
                <a:off x="5455482" y="4008241"/>
                <a:ext cx="101633" cy="10539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6" extrusionOk="0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42"/>
              <p:cNvSpPr/>
              <p:nvPr/>
            </p:nvSpPr>
            <p:spPr>
              <a:xfrm>
                <a:off x="5956118" y="3173848"/>
                <a:ext cx="326229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83" extrusionOk="0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42"/>
              <p:cNvSpPr/>
              <p:nvPr/>
            </p:nvSpPr>
            <p:spPr>
              <a:xfrm>
                <a:off x="5015074" y="2098549"/>
                <a:ext cx="479305" cy="759109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9" extrusionOk="0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42"/>
              <p:cNvSpPr/>
              <p:nvPr/>
            </p:nvSpPr>
            <p:spPr>
              <a:xfrm>
                <a:off x="8404088" y="2705836"/>
                <a:ext cx="61482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" extrusionOk="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42"/>
              <p:cNvSpPr/>
              <p:nvPr/>
            </p:nvSpPr>
            <p:spPr>
              <a:xfrm>
                <a:off x="7306203" y="3173848"/>
                <a:ext cx="316191" cy="317446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8" extrusionOk="0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42"/>
              <p:cNvSpPr/>
              <p:nvPr/>
            </p:nvSpPr>
            <p:spPr>
              <a:xfrm>
                <a:off x="6292385" y="2981876"/>
                <a:ext cx="1112942" cy="770401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4" extrusionOk="0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42"/>
              <p:cNvSpPr/>
              <p:nvPr/>
            </p:nvSpPr>
            <p:spPr>
              <a:xfrm>
                <a:off x="7074079" y="3738475"/>
                <a:ext cx="179426" cy="250945"/>
              </a:xfrm>
              <a:custGeom>
                <a:avLst/>
                <a:gdLst/>
                <a:ahLst/>
                <a:cxnLst/>
                <a:rect l="l" t="t" r="r" b="b"/>
                <a:pathLst>
                  <a:path w="78" h="109" extrusionOk="0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42"/>
              <p:cNvSpPr/>
              <p:nvPr/>
            </p:nvSpPr>
            <p:spPr>
              <a:xfrm>
                <a:off x="7515742" y="4143751"/>
                <a:ext cx="235888" cy="150567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5" extrusionOk="0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42"/>
              <p:cNvSpPr/>
              <p:nvPr/>
            </p:nvSpPr>
            <p:spPr>
              <a:xfrm>
                <a:off x="6397782" y="3909118"/>
                <a:ext cx="40151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17" h="34" extrusionOk="0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42"/>
              <p:cNvSpPr/>
              <p:nvPr/>
            </p:nvSpPr>
            <p:spPr>
              <a:xfrm>
                <a:off x="5706428" y="4305611"/>
                <a:ext cx="138020" cy="27227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8" extrusionOk="0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42"/>
              <p:cNvSpPr/>
              <p:nvPr/>
            </p:nvSpPr>
            <p:spPr>
              <a:xfrm>
                <a:off x="5701409" y="3729692"/>
                <a:ext cx="222086" cy="133001"/>
              </a:xfrm>
              <a:custGeom>
                <a:avLst/>
                <a:gdLst/>
                <a:ahLst/>
                <a:cxnLst/>
                <a:rect l="l" t="t" r="r" b="b"/>
                <a:pathLst>
                  <a:path w="96" h="58" extrusionOk="0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42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" extrusionOk="0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42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" extrusionOk="0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7988774" y="4773623"/>
                <a:ext cx="232124" cy="276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0" extrusionOk="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5890872" y="3237839"/>
                <a:ext cx="264747" cy="16813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42"/>
              <p:cNvSpPr/>
              <p:nvPr/>
            </p:nvSpPr>
            <p:spPr>
              <a:xfrm>
                <a:off x="5730267" y="3298066"/>
                <a:ext cx="366380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35" extrusionOk="0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42"/>
              <p:cNvSpPr/>
              <p:nvPr/>
            </p:nvSpPr>
            <p:spPr>
              <a:xfrm>
                <a:off x="5777947" y="2931686"/>
                <a:ext cx="754090" cy="35508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54" extrusionOk="0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42"/>
              <p:cNvSpPr/>
              <p:nvPr/>
            </p:nvSpPr>
            <p:spPr>
              <a:xfrm>
                <a:off x="5146820" y="3983146"/>
                <a:ext cx="341285" cy="3563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55" extrusionOk="0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42"/>
              <p:cNvSpPr/>
              <p:nvPr/>
            </p:nvSpPr>
            <p:spPr>
              <a:xfrm>
                <a:off x="5450464" y="4132459"/>
                <a:ext cx="30113" cy="3889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7" extrusionOk="0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2"/>
              <p:cNvSpPr/>
              <p:nvPr/>
            </p:nvSpPr>
            <p:spPr>
              <a:xfrm>
                <a:off x="5469284" y="4284281"/>
                <a:ext cx="198247" cy="3187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42"/>
              <p:cNvSpPr/>
              <p:nvPr/>
            </p:nvSpPr>
            <p:spPr>
              <a:xfrm>
                <a:off x="5457992" y="4104855"/>
                <a:ext cx="200756" cy="2032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42"/>
              <p:cNvSpPr/>
              <p:nvPr/>
            </p:nvSpPr>
            <p:spPr>
              <a:xfrm>
                <a:off x="5515709" y="4266714"/>
                <a:ext cx="61482" cy="144293"/>
              </a:xfrm>
              <a:custGeom>
                <a:avLst/>
                <a:gdLst/>
                <a:ahLst/>
                <a:cxnLst/>
                <a:rect l="l" t="t" r="r" b="b"/>
                <a:pathLst>
                  <a:path w="27" h="63" extrusionOk="0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42"/>
              <p:cNvSpPr/>
              <p:nvPr/>
            </p:nvSpPr>
            <p:spPr>
              <a:xfrm>
                <a:off x="6174440" y="3276736"/>
                <a:ext cx="143039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62" h="42" extrusionOk="0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2"/>
              <p:cNvSpPr/>
              <p:nvPr/>
            </p:nvSpPr>
            <p:spPr>
              <a:xfrm>
                <a:off x="3456704" y="3601710"/>
                <a:ext cx="16311" cy="35132"/>
              </a:xfrm>
              <a:custGeom>
                <a:avLst/>
                <a:gdLst/>
                <a:ahLst/>
                <a:cxnLst/>
                <a:rect l="l" t="t" r="r" b="b"/>
                <a:pathLst>
                  <a:path w="7" h="15" extrusionOk="0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42"/>
              <p:cNvSpPr/>
              <p:nvPr/>
            </p:nvSpPr>
            <p:spPr>
              <a:xfrm>
                <a:off x="3762857" y="3884023"/>
                <a:ext cx="23840" cy="17566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42"/>
              <p:cNvSpPr/>
              <p:nvPr/>
            </p:nvSpPr>
            <p:spPr>
              <a:xfrm>
                <a:off x="5717720" y="3267953"/>
                <a:ext cx="62736" cy="5269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3" extrusionOk="0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2"/>
              <p:cNvSpPr/>
              <p:nvPr/>
            </p:nvSpPr>
            <p:spPr>
              <a:xfrm>
                <a:off x="5745324" y="3256660"/>
                <a:ext cx="92850" cy="75284"/>
              </a:xfrm>
              <a:custGeom>
                <a:avLst/>
                <a:gdLst/>
                <a:ahLst/>
                <a:cxnLst/>
                <a:rect l="l" t="t" r="r" b="b"/>
                <a:pathLst>
                  <a:path w="40" h="33" extrusionOk="0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2"/>
              <p:cNvSpPr/>
              <p:nvPr/>
            </p:nvSpPr>
            <p:spPr>
              <a:xfrm>
                <a:off x="6041439" y="3334453"/>
                <a:ext cx="264747" cy="189464"/>
              </a:xfrm>
              <a:custGeom>
                <a:avLst/>
                <a:gdLst/>
                <a:ahLst/>
                <a:cxnLst/>
                <a:rect l="l" t="t" r="r" b="b"/>
                <a:pathLst>
                  <a:path w="115" h="82" extrusionOk="0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2"/>
              <p:cNvSpPr/>
              <p:nvPr/>
            </p:nvSpPr>
            <p:spPr>
              <a:xfrm>
                <a:off x="6050223" y="3362057"/>
                <a:ext cx="306153" cy="27729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0" extrusionOk="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2"/>
              <p:cNvSpPr/>
              <p:nvPr/>
            </p:nvSpPr>
            <p:spPr>
              <a:xfrm>
                <a:off x="6663784" y="3980637"/>
                <a:ext cx="851959" cy="311172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35" extrusionOk="0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2"/>
              <p:cNvSpPr/>
              <p:nvPr/>
            </p:nvSpPr>
            <p:spPr>
              <a:xfrm>
                <a:off x="7200806" y="4242875"/>
                <a:ext cx="61482" cy="2634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1" extrusionOk="0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2"/>
              <p:cNvSpPr/>
              <p:nvPr/>
            </p:nvSpPr>
            <p:spPr>
              <a:xfrm>
                <a:off x="5045187" y="3136207"/>
                <a:ext cx="214558" cy="233379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1" extrusionOk="0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2"/>
              <p:cNvSpPr/>
              <p:nvPr/>
            </p:nvSpPr>
            <p:spPr>
              <a:xfrm>
                <a:off x="5259745" y="3221528"/>
                <a:ext cx="22585" cy="30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2"/>
              <p:cNvSpPr/>
              <p:nvPr/>
            </p:nvSpPr>
            <p:spPr>
              <a:xfrm>
                <a:off x="5266019" y="3155028"/>
                <a:ext cx="76538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3" h="40" extrusionOk="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3" name="Google Shape;1193;p42"/>
          <p:cNvSpPr txBox="1">
            <a:spLocks noGrp="1"/>
          </p:cNvSpPr>
          <p:nvPr>
            <p:ph type="body" idx="1"/>
          </p:nvPr>
        </p:nvSpPr>
        <p:spPr>
          <a:xfrm>
            <a:off x="6706106" y="2732181"/>
            <a:ext cx="470585" cy="568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4" name="Google Shape;1194;p42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shot">
  <p:cSld name="Desktop Screenshot">
    <p:bg>
      <p:bgPr>
        <a:solidFill>
          <a:schemeClr val="lt1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4014" y="369645"/>
            <a:ext cx="7135296" cy="60019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43"/>
          <p:cNvSpPr>
            <a:spLocks noGrp="1"/>
          </p:cNvSpPr>
          <p:nvPr>
            <p:ph type="pic" idx="2"/>
          </p:nvPr>
        </p:nvSpPr>
        <p:spPr>
          <a:xfrm>
            <a:off x="2399654" y="744721"/>
            <a:ext cx="6564016" cy="36896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Screenshot">
  <p:cSld name="Laptop Screenshot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4"/>
          <p:cNvSpPr/>
          <p:nvPr/>
        </p:nvSpPr>
        <p:spPr>
          <a:xfrm>
            <a:off x="2409825" y="903593"/>
            <a:ext cx="7277100" cy="47171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0" name="Google Shape;120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982" y="387003"/>
            <a:ext cx="9942286" cy="599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44"/>
          <p:cNvSpPr>
            <a:spLocks noGrp="1"/>
          </p:cNvSpPr>
          <p:nvPr>
            <p:ph type="pic" idx="2"/>
          </p:nvPr>
        </p:nvSpPr>
        <p:spPr>
          <a:xfrm>
            <a:off x="2568094" y="1095945"/>
            <a:ext cx="6995487" cy="4375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6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7"/>
          <p:cNvSpPr txBox="1">
            <a:spLocks noGrp="1"/>
          </p:cNvSpPr>
          <p:nvPr>
            <p:ph type="body" idx="1"/>
          </p:nvPr>
        </p:nvSpPr>
        <p:spPr>
          <a:xfrm>
            <a:off x="379414" y="1322388"/>
            <a:ext cx="11430668" cy="489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b="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47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 txBox="1">
            <a:spLocks noGrp="1"/>
          </p:cNvSpPr>
          <p:nvPr>
            <p:ph type="body" idx="1"/>
          </p:nvPr>
        </p:nvSpPr>
        <p:spPr>
          <a:xfrm>
            <a:off x="379414" y="1322388"/>
            <a:ext cx="11430000" cy="489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head">
  <p:cSld name="Content + Subhead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9"/>
          <p:cNvSpPr txBox="1">
            <a:spLocks noGrp="1"/>
          </p:cNvSpPr>
          <p:nvPr>
            <p:ph type="body" idx="1"/>
          </p:nvPr>
        </p:nvSpPr>
        <p:spPr>
          <a:xfrm>
            <a:off x="381001" y="1783536"/>
            <a:ext cx="11428412" cy="442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49"/>
          <p:cNvSpPr txBox="1">
            <a:spLocks noGrp="1"/>
          </p:cNvSpPr>
          <p:nvPr>
            <p:ph type="body" idx="2"/>
          </p:nvPr>
        </p:nvSpPr>
        <p:spPr>
          <a:xfrm>
            <a:off x="381002" y="1169974"/>
            <a:ext cx="11427050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7" name="Google Shape;1227;p49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>
  <p:cSld name="2 Column Content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0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50"/>
          <p:cNvSpPr txBox="1">
            <a:spLocks noGrp="1"/>
          </p:cNvSpPr>
          <p:nvPr>
            <p:ph type="body" idx="1"/>
          </p:nvPr>
        </p:nvSpPr>
        <p:spPr>
          <a:xfrm>
            <a:off x="381653" y="117157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1" name="Google Shape;1231;p50"/>
          <p:cNvSpPr txBox="1">
            <a:spLocks noGrp="1"/>
          </p:cNvSpPr>
          <p:nvPr>
            <p:ph type="body" idx="2"/>
          </p:nvPr>
        </p:nvSpPr>
        <p:spPr>
          <a:xfrm>
            <a:off x="6312553" y="117157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50"/>
          <p:cNvSpPr txBox="1">
            <a:spLocks noGrp="1"/>
          </p:cNvSpPr>
          <p:nvPr>
            <p:ph type="body" idx="3"/>
          </p:nvPr>
        </p:nvSpPr>
        <p:spPr>
          <a:xfrm>
            <a:off x="381001" y="1781174"/>
            <a:ext cx="5498484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3" name="Google Shape;1233;p50"/>
          <p:cNvSpPr txBox="1">
            <a:spLocks noGrp="1"/>
          </p:cNvSpPr>
          <p:nvPr>
            <p:ph type="body" idx="4"/>
          </p:nvPr>
        </p:nvSpPr>
        <p:spPr>
          <a:xfrm>
            <a:off x="6311901" y="1781174"/>
            <a:ext cx="5498484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Title – Grid Light">
  <p:cSld name="11_Title – Grid Ligh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5"/>
          <p:cNvGrpSpPr/>
          <p:nvPr/>
        </p:nvGrpSpPr>
        <p:grpSpPr>
          <a:xfrm rot="5400000">
            <a:off x="7595288" y="1985141"/>
            <a:ext cx="2032867" cy="6341252"/>
            <a:chOff x="9906425" y="258374"/>
            <a:chExt cx="2032867" cy="6341252"/>
          </a:xfrm>
        </p:grpSpPr>
        <p:grpSp>
          <p:nvGrpSpPr>
            <p:cNvPr id="47" name="Google Shape;47;p15"/>
            <p:cNvGrpSpPr/>
            <p:nvPr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48" name="Google Shape;48;p15"/>
              <p:cNvSpPr/>
              <p:nvPr/>
            </p:nvSpPr>
            <p:spPr>
              <a:xfrm>
                <a:off x="10020609" y="242905"/>
                <a:ext cx="561506" cy="5880798"/>
              </a:xfrm>
              <a:custGeom>
                <a:avLst/>
                <a:gdLst/>
                <a:ahLst/>
                <a:cxnLst/>
                <a:rect l="l" t="t" r="r" b="b"/>
                <a:pathLst>
                  <a:path w="561506" h="5880798" extrusionOk="0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10805248" y="242905"/>
                <a:ext cx="561506" cy="5880798"/>
              </a:xfrm>
              <a:custGeom>
                <a:avLst/>
                <a:gdLst/>
                <a:ahLst/>
                <a:cxnLst/>
                <a:rect l="l" t="t" r="r" b="b"/>
                <a:pathLst>
                  <a:path w="561506" h="5880798" extrusionOk="0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" name="Google Shape;50;p15"/>
            <p:cNvSpPr/>
            <p:nvPr/>
          </p:nvSpPr>
          <p:spPr>
            <a:xfrm>
              <a:off x="11620604" y="258374"/>
              <a:ext cx="318688" cy="6341252"/>
            </a:xfrm>
            <a:custGeom>
              <a:avLst/>
              <a:gdLst/>
              <a:ahLst/>
              <a:cxnLst/>
              <a:rect l="l" t="t" r="r" b="b"/>
              <a:pathLst>
                <a:path w="318688" h="6341252" extrusionOk="0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382971" y="2540122"/>
            <a:ext cx="7648381" cy="15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386020" y="1859652"/>
            <a:ext cx="7648381" cy="51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ctrTitle"/>
          </p:nvPr>
        </p:nvSpPr>
        <p:spPr>
          <a:xfrm>
            <a:off x="382971" y="359268"/>
            <a:ext cx="7657943" cy="132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/>
          <p:nvPr/>
        </p:nvSpPr>
        <p:spPr>
          <a:xfrm>
            <a:off x="7749245" y="4156010"/>
            <a:ext cx="574904" cy="1714179"/>
          </a:xfrm>
          <a:custGeom>
            <a:avLst/>
            <a:gdLst/>
            <a:ahLst/>
            <a:cxnLst/>
            <a:rect l="l" t="t" r="r" b="b"/>
            <a:pathLst>
              <a:path w="530877" h="1012276" extrusionOk="0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5"/>
          <p:cNvSpPr/>
          <p:nvPr/>
        </p:nvSpPr>
        <p:spPr>
          <a:xfrm rot="5400000">
            <a:off x="6616655" y="5596105"/>
            <a:ext cx="546640" cy="546635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5"/>
          <p:cNvSpPr/>
          <p:nvPr/>
        </p:nvSpPr>
        <p:spPr>
          <a:xfrm rot="5400000">
            <a:off x="11336871" y="4289436"/>
            <a:ext cx="574904" cy="300173"/>
          </a:xfrm>
          <a:custGeom>
            <a:avLst/>
            <a:gdLst/>
            <a:ahLst/>
            <a:cxnLst/>
            <a:rect l="l" t="t" r="r" b="b"/>
            <a:pathLst>
              <a:path w="530877" h="1012276" extrusionOk="0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"/>
          <p:cNvSpPr/>
          <p:nvPr/>
        </p:nvSpPr>
        <p:spPr>
          <a:xfrm rot="-2700000">
            <a:off x="5225788" y="4234665"/>
            <a:ext cx="1592914" cy="795094"/>
          </a:xfrm>
          <a:custGeom>
            <a:avLst/>
            <a:gdLst/>
            <a:ahLst/>
            <a:cxnLst/>
            <a:rect l="l" t="t" r="r" b="b"/>
            <a:pathLst>
              <a:path w="6166943" h="3078196" extrusionOk="0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 rot="5400000">
            <a:off x="9197702" y="4167949"/>
            <a:ext cx="546640" cy="546635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 rot="10800000" flipH="1">
            <a:off x="9211399" y="5037808"/>
            <a:ext cx="2253832" cy="1126916"/>
          </a:xfrm>
          <a:custGeom>
            <a:avLst/>
            <a:gdLst/>
            <a:ahLst/>
            <a:cxnLst/>
            <a:rect l="l" t="t" r="r" b="b"/>
            <a:pathLst>
              <a:path w="2125980" h="1062991" extrusionOk="0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020" y="5894522"/>
            <a:ext cx="3347058" cy="4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">
  <p:cSld name="3 Column Content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36270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6" name="Google Shape;1236;p51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3632832" cy="44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7" name="Google Shape;1237;p51"/>
          <p:cNvSpPr txBox="1">
            <a:spLocks noGrp="1"/>
          </p:cNvSpPr>
          <p:nvPr>
            <p:ph type="body" idx="3"/>
          </p:nvPr>
        </p:nvSpPr>
        <p:spPr>
          <a:xfrm>
            <a:off x="4279550" y="1171575"/>
            <a:ext cx="36270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8" name="Google Shape;1238;p51"/>
          <p:cNvSpPr txBox="1">
            <a:spLocks noGrp="1"/>
          </p:cNvSpPr>
          <p:nvPr>
            <p:ph type="body" idx="4"/>
          </p:nvPr>
        </p:nvSpPr>
        <p:spPr>
          <a:xfrm>
            <a:off x="4276272" y="1781174"/>
            <a:ext cx="3632832" cy="44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9" name="Google Shape;1239;p51"/>
          <p:cNvSpPr txBox="1">
            <a:spLocks noGrp="1"/>
          </p:cNvSpPr>
          <p:nvPr>
            <p:ph type="body" idx="5"/>
          </p:nvPr>
        </p:nvSpPr>
        <p:spPr>
          <a:xfrm>
            <a:off x="8178099" y="1171575"/>
            <a:ext cx="36270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0" name="Google Shape;1240;p51"/>
          <p:cNvSpPr txBox="1">
            <a:spLocks noGrp="1"/>
          </p:cNvSpPr>
          <p:nvPr>
            <p:ph type="body" idx="6"/>
          </p:nvPr>
        </p:nvSpPr>
        <p:spPr>
          <a:xfrm>
            <a:off x="8171544" y="1781174"/>
            <a:ext cx="3632832" cy="44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1" name="Google Shape;1241;p51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Content">
  <p:cSld name="4 Column Conten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52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27369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4" name="Google Shape;1244;p52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2741320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5" name="Google Shape;1245;p52"/>
          <p:cNvSpPr txBox="1">
            <a:spLocks noGrp="1"/>
          </p:cNvSpPr>
          <p:nvPr>
            <p:ph type="body" idx="3"/>
          </p:nvPr>
        </p:nvSpPr>
        <p:spPr>
          <a:xfrm>
            <a:off x="3278242" y="1171575"/>
            <a:ext cx="27369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6" name="Google Shape;1246;p52"/>
          <p:cNvSpPr txBox="1">
            <a:spLocks noGrp="1"/>
          </p:cNvSpPr>
          <p:nvPr>
            <p:ph type="body" idx="4"/>
          </p:nvPr>
        </p:nvSpPr>
        <p:spPr>
          <a:xfrm>
            <a:off x="3276601" y="1781174"/>
            <a:ext cx="2741320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7" name="Google Shape;1247;p52"/>
          <p:cNvSpPr txBox="1">
            <a:spLocks noGrp="1"/>
          </p:cNvSpPr>
          <p:nvPr>
            <p:ph type="body" idx="5"/>
          </p:nvPr>
        </p:nvSpPr>
        <p:spPr>
          <a:xfrm>
            <a:off x="6175483" y="1171575"/>
            <a:ext cx="27369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8" name="Google Shape;1248;p52"/>
          <p:cNvSpPr txBox="1">
            <a:spLocks noGrp="1"/>
          </p:cNvSpPr>
          <p:nvPr>
            <p:ph type="body" idx="6"/>
          </p:nvPr>
        </p:nvSpPr>
        <p:spPr>
          <a:xfrm>
            <a:off x="6172201" y="1781174"/>
            <a:ext cx="2741320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9" name="Google Shape;1249;p52"/>
          <p:cNvSpPr txBox="1">
            <a:spLocks noGrp="1"/>
          </p:cNvSpPr>
          <p:nvPr>
            <p:ph type="body" idx="7"/>
          </p:nvPr>
        </p:nvSpPr>
        <p:spPr>
          <a:xfrm>
            <a:off x="9072725" y="1171575"/>
            <a:ext cx="2736982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0" name="Google Shape;1250;p52"/>
          <p:cNvSpPr txBox="1">
            <a:spLocks noGrp="1"/>
          </p:cNvSpPr>
          <p:nvPr>
            <p:ph type="body" idx="8"/>
          </p:nvPr>
        </p:nvSpPr>
        <p:spPr>
          <a:xfrm>
            <a:off x="9067801" y="1781174"/>
            <a:ext cx="2741320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52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Content">
  <p:cSld name="5 Column Content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3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214317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4" name="Google Shape;1254;p53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2146572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5" name="Google Shape;1255;p53"/>
          <p:cNvSpPr txBox="1">
            <a:spLocks noGrp="1"/>
          </p:cNvSpPr>
          <p:nvPr>
            <p:ph type="body" idx="3"/>
          </p:nvPr>
        </p:nvSpPr>
        <p:spPr>
          <a:xfrm>
            <a:off x="2701609" y="1171575"/>
            <a:ext cx="214317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6" name="Google Shape;1256;p53"/>
          <p:cNvSpPr txBox="1">
            <a:spLocks noGrp="1"/>
          </p:cNvSpPr>
          <p:nvPr>
            <p:ph type="body" idx="4"/>
          </p:nvPr>
        </p:nvSpPr>
        <p:spPr>
          <a:xfrm>
            <a:off x="2701461" y="1781174"/>
            <a:ext cx="2146572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7" name="Google Shape;1257;p53"/>
          <p:cNvSpPr txBox="1">
            <a:spLocks noGrp="1"/>
          </p:cNvSpPr>
          <p:nvPr>
            <p:ph type="body" idx="5"/>
          </p:nvPr>
        </p:nvSpPr>
        <p:spPr>
          <a:xfrm>
            <a:off x="5022217" y="1171575"/>
            <a:ext cx="214317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8" name="Google Shape;1258;p53"/>
          <p:cNvSpPr txBox="1">
            <a:spLocks noGrp="1"/>
          </p:cNvSpPr>
          <p:nvPr>
            <p:ph type="body" idx="6"/>
          </p:nvPr>
        </p:nvSpPr>
        <p:spPr>
          <a:xfrm>
            <a:off x="5021921" y="1781174"/>
            <a:ext cx="2146572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9" name="Google Shape;1259;p53"/>
          <p:cNvSpPr txBox="1">
            <a:spLocks noGrp="1"/>
          </p:cNvSpPr>
          <p:nvPr>
            <p:ph type="body" idx="7"/>
          </p:nvPr>
        </p:nvSpPr>
        <p:spPr>
          <a:xfrm>
            <a:off x="7342825" y="1171575"/>
            <a:ext cx="214317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0" name="Google Shape;1260;p53"/>
          <p:cNvSpPr txBox="1">
            <a:spLocks noGrp="1"/>
          </p:cNvSpPr>
          <p:nvPr>
            <p:ph type="body" idx="8"/>
          </p:nvPr>
        </p:nvSpPr>
        <p:spPr>
          <a:xfrm>
            <a:off x="7342381" y="1781174"/>
            <a:ext cx="2146572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1" name="Google Shape;1261;p53"/>
          <p:cNvSpPr txBox="1">
            <a:spLocks noGrp="1"/>
          </p:cNvSpPr>
          <p:nvPr>
            <p:ph type="body" idx="9"/>
          </p:nvPr>
        </p:nvSpPr>
        <p:spPr>
          <a:xfrm>
            <a:off x="9663434" y="1171575"/>
            <a:ext cx="214317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2" name="Google Shape;1262;p53"/>
          <p:cNvSpPr txBox="1">
            <a:spLocks noGrp="1"/>
          </p:cNvSpPr>
          <p:nvPr>
            <p:ph type="body" idx="13"/>
          </p:nvPr>
        </p:nvSpPr>
        <p:spPr>
          <a:xfrm>
            <a:off x="9662841" y="1781174"/>
            <a:ext cx="2146572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Column Content">
  <p:cSld name="6 Column Content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4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6" name="Google Shape;1266;p54"/>
          <p:cNvSpPr txBox="1">
            <a:spLocks noGrp="1"/>
          </p:cNvSpPr>
          <p:nvPr>
            <p:ph type="body" idx="2"/>
          </p:nvPr>
        </p:nvSpPr>
        <p:spPr>
          <a:xfrm>
            <a:off x="381001" y="1781173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7" name="Google Shape;1267;p54"/>
          <p:cNvSpPr txBox="1">
            <a:spLocks noGrp="1"/>
          </p:cNvSpPr>
          <p:nvPr>
            <p:ph type="body" idx="3"/>
          </p:nvPr>
        </p:nvSpPr>
        <p:spPr>
          <a:xfrm>
            <a:off x="4288273" y="1171575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8" name="Google Shape;1268;p54"/>
          <p:cNvSpPr txBox="1">
            <a:spLocks noGrp="1"/>
          </p:cNvSpPr>
          <p:nvPr>
            <p:ph type="body" idx="4"/>
          </p:nvPr>
        </p:nvSpPr>
        <p:spPr>
          <a:xfrm>
            <a:off x="4285005" y="1781173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9" name="Google Shape;1269;p54"/>
          <p:cNvSpPr txBox="1">
            <a:spLocks noGrp="1"/>
          </p:cNvSpPr>
          <p:nvPr>
            <p:ph type="body" idx="5"/>
          </p:nvPr>
        </p:nvSpPr>
        <p:spPr>
          <a:xfrm>
            <a:off x="8195545" y="1171575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0" name="Google Shape;1270;p54"/>
          <p:cNvSpPr txBox="1">
            <a:spLocks noGrp="1"/>
          </p:cNvSpPr>
          <p:nvPr>
            <p:ph type="body" idx="6"/>
          </p:nvPr>
        </p:nvSpPr>
        <p:spPr>
          <a:xfrm>
            <a:off x="8189009" y="1781173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1" name="Google Shape;1271;p54"/>
          <p:cNvSpPr txBox="1">
            <a:spLocks noGrp="1"/>
          </p:cNvSpPr>
          <p:nvPr>
            <p:ph type="body" idx="7"/>
          </p:nvPr>
        </p:nvSpPr>
        <p:spPr>
          <a:xfrm>
            <a:off x="381001" y="3831313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2" name="Google Shape;1272;p54"/>
          <p:cNvSpPr txBox="1">
            <a:spLocks noGrp="1"/>
          </p:cNvSpPr>
          <p:nvPr>
            <p:ph type="body" idx="8"/>
          </p:nvPr>
        </p:nvSpPr>
        <p:spPr>
          <a:xfrm>
            <a:off x="381001" y="4440912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3" name="Google Shape;1273;p54"/>
          <p:cNvSpPr txBox="1">
            <a:spLocks noGrp="1"/>
          </p:cNvSpPr>
          <p:nvPr>
            <p:ph type="body" idx="9"/>
          </p:nvPr>
        </p:nvSpPr>
        <p:spPr>
          <a:xfrm>
            <a:off x="4288273" y="3831313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4" name="Google Shape;1274;p54"/>
          <p:cNvSpPr txBox="1">
            <a:spLocks noGrp="1"/>
          </p:cNvSpPr>
          <p:nvPr>
            <p:ph type="body" idx="13"/>
          </p:nvPr>
        </p:nvSpPr>
        <p:spPr>
          <a:xfrm>
            <a:off x="4285005" y="4440912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5" name="Google Shape;1275;p54"/>
          <p:cNvSpPr txBox="1">
            <a:spLocks noGrp="1"/>
          </p:cNvSpPr>
          <p:nvPr>
            <p:ph type="body" idx="14"/>
          </p:nvPr>
        </p:nvSpPr>
        <p:spPr>
          <a:xfrm>
            <a:off x="8195545" y="3831313"/>
            <a:ext cx="361467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6" name="Google Shape;1276;p54"/>
          <p:cNvSpPr txBox="1">
            <a:spLocks noGrp="1"/>
          </p:cNvSpPr>
          <p:nvPr>
            <p:ph type="body" idx="15"/>
          </p:nvPr>
        </p:nvSpPr>
        <p:spPr>
          <a:xfrm>
            <a:off x="8189009" y="4440912"/>
            <a:ext cx="3620405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7" name="Google Shape;1277;p54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Image">
  <p:cSld name="Content + Image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5"/>
          <p:cNvSpPr>
            <a:spLocks noGrp="1"/>
          </p:cNvSpPr>
          <p:nvPr>
            <p:ph type="pic" idx="2"/>
          </p:nvPr>
        </p:nvSpPr>
        <p:spPr>
          <a:xfrm>
            <a:off x="6094413" y="0"/>
            <a:ext cx="609441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80" name="Google Shape;1280;p55"/>
          <p:cNvSpPr txBox="1">
            <a:spLocks noGrp="1"/>
          </p:cNvSpPr>
          <p:nvPr>
            <p:ph type="body" idx="1"/>
          </p:nvPr>
        </p:nvSpPr>
        <p:spPr>
          <a:xfrm>
            <a:off x="381002" y="1781173"/>
            <a:ext cx="5341141" cy="442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55"/>
          <p:cNvSpPr txBox="1">
            <a:spLocks noGrp="1"/>
          </p:cNvSpPr>
          <p:nvPr>
            <p:ph type="body" idx="3"/>
          </p:nvPr>
        </p:nvSpPr>
        <p:spPr>
          <a:xfrm>
            <a:off x="381083" y="1171575"/>
            <a:ext cx="534039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2" name="Google Shape;1282;p55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6"/>
          <p:cNvSpPr txBox="1">
            <a:spLocks noGrp="1"/>
          </p:cNvSpPr>
          <p:nvPr>
            <p:ph type="body" idx="1"/>
          </p:nvPr>
        </p:nvSpPr>
        <p:spPr>
          <a:xfrm>
            <a:off x="381001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6"/>
          <p:cNvSpPr txBox="1">
            <a:spLocks noGrp="1"/>
          </p:cNvSpPr>
          <p:nvPr>
            <p:ph type="body" idx="2"/>
          </p:nvPr>
        </p:nvSpPr>
        <p:spPr>
          <a:xfrm>
            <a:off x="381001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6" name="Google Shape;1286;p56"/>
          <p:cNvSpPr>
            <a:spLocks noGrp="1"/>
          </p:cNvSpPr>
          <p:nvPr>
            <p:ph type="pic" idx="3"/>
          </p:nvPr>
        </p:nvSpPr>
        <p:spPr>
          <a:xfrm>
            <a:off x="833665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87" name="Google Shape;1287;p56"/>
          <p:cNvSpPr txBox="1">
            <a:spLocks noGrp="1"/>
          </p:cNvSpPr>
          <p:nvPr>
            <p:ph type="body" idx="4"/>
          </p:nvPr>
        </p:nvSpPr>
        <p:spPr>
          <a:xfrm>
            <a:off x="3286454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56"/>
          <p:cNvSpPr txBox="1">
            <a:spLocks noGrp="1"/>
          </p:cNvSpPr>
          <p:nvPr>
            <p:ph type="body" idx="5"/>
          </p:nvPr>
        </p:nvSpPr>
        <p:spPr>
          <a:xfrm>
            <a:off x="3286379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9" name="Google Shape;1289;p56"/>
          <p:cNvSpPr>
            <a:spLocks noGrp="1"/>
          </p:cNvSpPr>
          <p:nvPr>
            <p:ph type="pic" idx="6"/>
          </p:nvPr>
        </p:nvSpPr>
        <p:spPr>
          <a:xfrm>
            <a:off x="3739118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0" name="Google Shape;1290;p56"/>
          <p:cNvSpPr txBox="1">
            <a:spLocks noGrp="1"/>
          </p:cNvSpPr>
          <p:nvPr>
            <p:ph type="body" idx="7"/>
          </p:nvPr>
        </p:nvSpPr>
        <p:spPr>
          <a:xfrm>
            <a:off x="6191907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56"/>
          <p:cNvSpPr txBox="1">
            <a:spLocks noGrp="1"/>
          </p:cNvSpPr>
          <p:nvPr>
            <p:ph type="body" idx="8"/>
          </p:nvPr>
        </p:nvSpPr>
        <p:spPr>
          <a:xfrm>
            <a:off x="6191757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6"/>
          <p:cNvSpPr>
            <a:spLocks noGrp="1"/>
          </p:cNvSpPr>
          <p:nvPr>
            <p:ph type="pic" idx="9"/>
          </p:nvPr>
        </p:nvSpPr>
        <p:spPr>
          <a:xfrm>
            <a:off x="6644571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3" name="Google Shape;1293;p56"/>
          <p:cNvSpPr txBox="1">
            <a:spLocks noGrp="1"/>
          </p:cNvSpPr>
          <p:nvPr>
            <p:ph type="body" idx="13"/>
          </p:nvPr>
        </p:nvSpPr>
        <p:spPr>
          <a:xfrm>
            <a:off x="9097361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4" name="Google Shape;1294;p56"/>
          <p:cNvSpPr txBox="1">
            <a:spLocks noGrp="1"/>
          </p:cNvSpPr>
          <p:nvPr>
            <p:ph type="body" idx="14"/>
          </p:nvPr>
        </p:nvSpPr>
        <p:spPr>
          <a:xfrm>
            <a:off x="9097134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56"/>
          <p:cNvSpPr>
            <a:spLocks noGrp="1"/>
          </p:cNvSpPr>
          <p:nvPr>
            <p:ph type="pic" idx="15"/>
          </p:nvPr>
        </p:nvSpPr>
        <p:spPr>
          <a:xfrm>
            <a:off x="9550025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6" name="Google Shape;1296;p56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7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+ Contacts">
  <p:cSld name="Thank you + Contacts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8"/>
          <p:cNvSpPr txBox="1">
            <a:spLocks noGrp="1"/>
          </p:cNvSpPr>
          <p:nvPr>
            <p:ph type="body" idx="1"/>
          </p:nvPr>
        </p:nvSpPr>
        <p:spPr>
          <a:xfrm>
            <a:off x="381001" y="2392071"/>
            <a:ext cx="2068454" cy="5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1" name="Google Shape;1301;p58"/>
          <p:cNvSpPr txBox="1">
            <a:spLocks noGrp="1"/>
          </p:cNvSpPr>
          <p:nvPr>
            <p:ph type="body" idx="2"/>
          </p:nvPr>
        </p:nvSpPr>
        <p:spPr>
          <a:xfrm>
            <a:off x="381001" y="3024574"/>
            <a:ext cx="2068211" cy="97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2" name="Google Shape;1302;p58"/>
          <p:cNvSpPr txBox="1">
            <a:spLocks noGrp="1"/>
          </p:cNvSpPr>
          <p:nvPr>
            <p:ph type="body" idx="3"/>
          </p:nvPr>
        </p:nvSpPr>
        <p:spPr>
          <a:xfrm>
            <a:off x="381002" y="4077353"/>
            <a:ext cx="8788398" cy="106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857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-"/>
              <a:defRPr sz="900"/>
            </a:lvl3pPr>
            <a:lvl4pPr marL="1828800" lvl="3" indent="-2857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-"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3" name="Google Shape;1303;p58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58"/>
          <p:cNvSpPr txBox="1">
            <a:spLocks noGrp="1"/>
          </p:cNvSpPr>
          <p:nvPr>
            <p:ph type="body" idx="4"/>
          </p:nvPr>
        </p:nvSpPr>
        <p:spPr>
          <a:xfrm>
            <a:off x="2620983" y="2392071"/>
            <a:ext cx="2068454" cy="5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5" name="Google Shape;1305;p58"/>
          <p:cNvSpPr txBox="1">
            <a:spLocks noGrp="1"/>
          </p:cNvSpPr>
          <p:nvPr>
            <p:ph type="body" idx="5"/>
          </p:nvPr>
        </p:nvSpPr>
        <p:spPr>
          <a:xfrm>
            <a:off x="2621064" y="3024574"/>
            <a:ext cx="2068211" cy="97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6" name="Google Shape;1306;p58"/>
          <p:cNvSpPr txBox="1">
            <a:spLocks noGrp="1"/>
          </p:cNvSpPr>
          <p:nvPr>
            <p:ph type="body" idx="6"/>
          </p:nvPr>
        </p:nvSpPr>
        <p:spPr>
          <a:xfrm>
            <a:off x="4860965" y="2392071"/>
            <a:ext cx="2068454" cy="5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7" name="Google Shape;1307;p58"/>
          <p:cNvSpPr txBox="1">
            <a:spLocks noGrp="1"/>
          </p:cNvSpPr>
          <p:nvPr>
            <p:ph type="body" idx="7"/>
          </p:nvPr>
        </p:nvSpPr>
        <p:spPr>
          <a:xfrm>
            <a:off x="4861127" y="3024574"/>
            <a:ext cx="2068211" cy="97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8" name="Google Shape;1308;p58"/>
          <p:cNvSpPr txBox="1">
            <a:spLocks noGrp="1"/>
          </p:cNvSpPr>
          <p:nvPr>
            <p:ph type="body" idx="8"/>
          </p:nvPr>
        </p:nvSpPr>
        <p:spPr>
          <a:xfrm>
            <a:off x="7100946" y="2392071"/>
            <a:ext cx="2068454" cy="5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9" name="Google Shape;1309;p58"/>
          <p:cNvSpPr txBox="1">
            <a:spLocks noGrp="1"/>
          </p:cNvSpPr>
          <p:nvPr>
            <p:ph type="body" idx="9"/>
          </p:nvPr>
        </p:nvSpPr>
        <p:spPr>
          <a:xfrm>
            <a:off x="7101189" y="3024574"/>
            <a:ext cx="2068211" cy="97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9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59"/>
          <p:cNvSpPr txBox="1">
            <a:spLocks noGrp="1"/>
          </p:cNvSpPr>
          <p:nvPr>
            <p:ph type="body" idx="1"/>
          </p:nvPr>
        </p:nvSpPr>
        <p:spPr>
          <a:xfrm>
            <a:off x="838200" y="2441753"/>
            <a:ext cx="3433467" cy="2201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3" name="Google Shape;1313;p59"/>
          <p:cNvSpPr txBox="1">
            <a:spLocks noGrp="1"/>
          </p:cNvSpPr>
          <p:nvPr>
            <p:ph type="body" idx="2"/>
          </p:nvPr>
        </p:nvSpPr>
        <p:spPr>
          <a:xfrm>
            <a:off x="4446086" y="2441753"/>
            <a:ext cx="3431590" cy="2201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4" name="Google Shape;1314;p59"/>
          <p:cNvSpPr txBox="1">
            <a:spLocks noGrp="1"/>
          </p:cNvSpPr>
          <p:nvPr>
            <p:ph type="body" idx="3"/>
          </p:nvPr>
        </p:nvSpPr>
        <p:spPr>
          <a:xfrm>
            <a:off x="8052095" y="2441753"/>
            <a:ext cx="3433469" cy="2201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365750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0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60"/>
          <p:cNvSpPr>
            <a:spLocks noGrp="1"/>
          </p:cNvSpPr>
          <p:nvPr>
            <p:ph type="body" idx="1"/>
          </p:nvPr>
        </p:nvSpPr>
        <p:spPr>
          <a:xfrm>
            <a:off x="7280402" y="1852327"/>
            <a:ext cx="3753483" cy="3753483"/>
          </a:xfrm>
          <a:prstGeom prst="ellipse">
            <a:avLst/>
          </a:prstGeom>
          <a:solidFill>
            <a:schemeClr val="accent3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8" name="Google Shape;1318;p60"/>
          <p:cNvSpPr>
            <a:spLocks noGrp="1"/>
          </p:cNvSpPr>
          <p:nvPr>
            <p:ph type="body" idx="2"/>
          </p:nvPr>
        </p:nvSpPr>
        <p:spPr>
          <a:xfrm>
            <a:off x="4217670" y="1852327"/>
            <a:ext cx="3753483" cy="3753483"/>
          </a:xfrm>
          <a:prstGeom prst="ellipse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9" name="Google Shape;1319;p60"/>
          <p:cNvSpPr>
            <a:spLocks noGrp="1"/>
          </p:cNvSpPr>
          <p:nvPr>
            <p:ph type="body" idx="3"/>
          </p:nvPr>
        </p:nvSpPr>
        <p:spPr>
          <a:xfrm>
            <a:off x="1154938" y="1852327"/>
            <a:ext cx="3753483" cy="3753483"/>
          </a:xfrm>
          <a:prstGeom prst="ellipse">
            <a:avLst/>
          </a:prstGeom>
          <a:solidFill>
            <a:schemeClr val="accent1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79413" y="1611085"/>
            <a:ext cx="11430000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2"/>
          <p:cNvSpPr txBox="1">
            <a:spLocks noGrp="1"/>
          </p:cNvSpPr>
          <p:nvPr>
            <p:ph type="body" idx="1"/>
          </p:nvPr>
        </p:nvSpPr>
        <p:spPr>
          <a:xfrm>
            <a:off x="1160463" y="1322024"/>
            <a:ext cx="10648950" cy="485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b="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3" name="Google Shape;1333;p62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3"/>
          <p:cNvSpPr txBox="1">
            <a:spLocks noGrp="1"/>
          </p:cNvSpPr>
          <p:nvPr>
            <p:ph type="body" idx="1"/>
          </p:nvPr>
        </p:nvSpPr>
        <p:spPr>
          <a:xfrm>
            <a:off x="1160463" y="1322024"/>
            <a:ext cx="10648950" cy="485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6" name="Google Shape;1336;p63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head">
  <p:cSld name="Content + Subhead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4"/>
          <p:cNvSpPr txBox="1">
            <a:spLocks noGrp="1"/>
          </p:cNvSpPr>
          <p:nvPr>
            <p:ph type="body" idx="1"/>
          </p:nvPr>
        </p:nvSpPr>
        <p:spPr>
          <a:xfrm>
            <a:off x="1160463" y="1785137"/>
            <a:ext cx="10648950" cy="438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9" name="Google Shape;1339;p64"/>
          <p:cNvSpPr txBox="1">
            <a:spLocks noGrp="1"/>
          </p:cNvSpPr>
          <p:nvPr>
            <p:ph type="body" idx="2"/>
          </p:nvPr>
        </p:nvSpPr>
        <p:spPr>
          <a:xfrm>
            <a:off x="1160583" y="1171575"/>
            <a:ext cx="106474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0" name="Google Shape;1340;p64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>
  <p:cSld name="2 Column Content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5"/>
          <p:cNvSpPr txBox="1">
            <a:spLocks noGrp="1"/>
          </p:cNvSpPr>
          <p:nvPr>
            <p:ph type="body" idx="1"/>
          </p:nvPr>
        </p:nvSpPr>
        <p:spPr>
          <a:xfrm>
            <a:off x="1161078" y="1171575"/>
            <a:ext cx="51795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65"/>
          <p:cNvSpPr txBox="1">
            <a:spLocks noGrp="1"/>
          </p:cNvSpPr>
          <p:nvPr>
            <p:ph type="body" idx="2"/>
          </p:nvPr>
        </p:nvSpPr>
        <p:spPr>
          <a:xfrm>
            <a:off x="6630880" y="1171575"/>
            <a:ext cx="51795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65"/>
          <p:cNvSpPr txBox="1">
            <a:spLocks noGrp="1"/>
          </p:cNvSpPr>
          <p:nvPr>
            <p:ph type="body" idx="3"/>
          </p:nvPr>
        </p:nvSpPr>
        <p:spPr>
          <a:xfrm>
            <a:off x="1160463" y="1781174"/>
            <a:ext cx="5180119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65"/>
          <p:cNvSpPr txBox="1">
            <a:spLocks noGrp="1"/>
          </p:cNvSpPr>
          <p:nvPr>
            <p:ph type="body" idx="4"/>
          </p:nvPr>
        </p:nvSpPr>
        <p:spPr>
          <a:xfrm>
            <a:off x="6630265" y="1781174"/>
            <a:ext cx="5180119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6" name="Google Shape;1346;p65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">
  <p:cSld name="3 Column Content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6"/>
          <p:cNvSpPr txBox="1">
            <a:spLocks noGrp="1"/>
          </p:cNvSpPr>
          <p:nvPr>
            <p:ph type="body" idx="1"/>
          </p:nvPr>
        </p:nvSpPr>
        <p:spPr>
          <a:xfrm>
            <a:off x="1159931" y="1175537"/>
            <a:ext cx="336991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9" name="Google Shape;1349;p66"/>
          <p:cNvSpPr txBox="1">
            <a:spLocks noGrp="1"/>
          </p:cNvSpPr>
          <p:nvPr>
            <p:ph type="body" idx="2"/>
          </p:nvPr>
        </p:nvSpPr>
        <p:spPr>
          <a:xfrm>
            <a:off x="1159931" y="1785136"/>
            <a:ext cx="3375258" cy="438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0" name="Google Shape;1350;p66"/>
          <p:cNvSpPr txBox="1">
            <a:spLocks noGrp="1"/>
          </p:cNvSpPr>
          <p:nvPr>
            <p:ph type="body" idx="3"/>
          </p:nvPr>
        </p:nvSpPr>
        <p:spPr>
          <a:xfrm>
            <a:off x="4797598" y="1175537"/>
            <a:ext cx="336991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1" name="Google Shape;1351;p66"/>
          <p:cNvSpPr txBox="1">
            <a:spLocks noGrp="1"/>
          </p:cNvSpPr>
          <p:nvPr>
            <p:ph type="body" idx="4"/>
          </p:nvPr>
        </p:nvSpPr>
        <p:spPr>
          <a:xfrm>
            <a:off x="4794524" y="1785136"/>
            <a:ext cx="3375258" cy="438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2" name="Google Shape;1352;p66"/>
          <p:cNvSpPr txBox="1">
            <a:spLocks noGrp="1"/>
          </p:cNvSpPr>
          <p:nvPr>
            <p:ph type="body" idx="5"/>
          </p:nvPr>
        </p:nvSpPr>
        <p:spPr>
          <a:xfrm>
            <a:off x="8435265" y="1175537"/>
            <a:ext cx="336991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3" name="Google Shape;1353;p66"/>
          <p:cNvSpPr txBox="1">
            <a:spLocks noGrp="1"/>
          </p:cNvSpPr>
          <p:nvPr>
            <p:ph type="body" idx="6"/>
          </p:nvPr>
        </p:nvSpPr>
        <p:spPr>
          <a:xfrm>
            <a:off x="8429117" y="1785136"/>
            <a:ext cx="3375258" cy="438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4" name="Google Shape;1354;p66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Content">
  <p:cSld name="4 Column Content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7"/>
          <p:cNvSpPr txBox="1">
            <a:spLocks noGrp="1"/>
          </p:cNvSpPr>
          <p:nvPr>
            <p:ph type="body" idx="1"/>
          </p:nvPr>
        </p:nvSpPr>
        <p:spPr>
          <a:xfrm>
            <a:off x="1160463" y="1171575"/>
            <a:ext cx="246029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7" name="Google Shape;1357;p67"/>
          <p:cNvSpPr txBox="1">
            <a:spLocks noGrp="1"/>
          </p:cNvSpPr>
          <p:nvPr>
            <p:ph type="body" idx="2"/>
          </p:nvPr>
        </p:nvSpPr>
        <p:spPr>
          <a:xfrm>
            <a:off x="1160572" y="1781174"/>
            <a:ext cx="2464193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8" name="Google Shape;1358;p67"/>
          <p:cNvSpPr txBox="1">
            <a:spLocks noGrp="1"/>
          </p:cNvSpPr>
          <p:nvPr>
            <p:ph type="body" idx="3"/>
          </p:nvPr>
        </p:nvSpPr>
        <p:spPr>
          <a:xfrm>
            <a:off x="3890113" y="1171575"/>
            <a:ext cx="246029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9" name="Google Shape;1359;p67"/>
          <p:cNvSpPr txBox="1">
            <a:spLocks noGrp="1"/>
          </p:cNvSpPr>
          <p:nvPr>
            <p:ph type="body" idx="4"/>
          </p:nvPr>
        </p:nvSpPr>
        <p:spPr>
          <a:xfrm>
            <a:off x="3888690" y="1781174"/>
            <a:ext cx="2464193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0" name="Google Shape;1360;p67"/>
          <p:cNvSpPr txBox="1">
            <a:spLocks noGrp="1"/>
          </p:cNvSpPr>
          <p:nvPr>
            <p:ph type="body" idx="5"/>
          </p:nvPr>
        </p:nvSpPr>
        <p:spPr>
          <a:xfrm>
            <a:off x="6619763" y="1171575"/>
            <a:ext cx="246029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1" name="Google Shape;1361;p67"/>
          <p:cNvSpPr txBox="1">
            <a:spLocks noGrp="1"/>
          </p:cNvSpPr>
          <p:nvPr>
            <p:ph type="body" idx="6"/>
          </p:nvPr>
        </p:nvSpPr>
        <p:spPr>
          <a:xfrm>
            <a:off x="6616808" y="1781174"/>
            <a:ext cx="2464193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2" name="Google Shape;1362;p67"/>
          <p:cNvSpPr txBox="1">
            <a:spLocks noGrp="1"/>
          </p:cNvSpPr>
          <p:nvPr>
            <p:ph type="body" idx="7"/>
          </p:nvPr>
        </p:nvSpPr>
        <p:spPr>
          <a:xfrm>
            <a:off x="9349412" y="1171575"/>
            <a:ext cx="2460294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67"/>
          <p:cNvSpPr txBox="1">
            <a:spLocks noGrp="1"/>
          </p:cNvSpPr>
          <p:nvPr>
            <p:ph type="body" idx="8"/>
          </p:nvPr>
        </p:nvSpPr>
        <p:spPr>
          <a:xfrm>
            <a:off x="9344927" y="1781174"/>
            <a:ext cx="2464193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4" name="Google Shape;1364;p67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Content">
  <p:cSld name="5 Column Content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8"/>
          <p:cNvSpPr txBox="1">
            <a:spLocks noGrp="1"/>
          </p:cNvSpPr>
          <p:nvPr>
            <p:ph type="body" idx="1"/>
          </p:nvPr>
        </p:nvSpPr>
        <p:spPr>
          <a:xfrm>
            <a:off x="1160463" y="1171575"/>
            <a:ext cx="200394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7" name="Google Shape;1367;p68"/>
          <p:cNvSpPr txBox="1">
            <a:spLocks noGrp="1"/>
          </p:cNvSpPr>
          <p:nvPr>
            <p:ph type="body" idx="2"/>
          </p:nvPr>
        </p:nvSpPr>
        <p:spPr>
          <a:xfrm>
            <a:off x="1160463" y="1781174"/>
            <a:ext cx="2007122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8" name="Google Shape;1368;p68"/>
          <p:cNvSpPr txBox="1">
            <a:spLocks noGrp="1"/>
          </p:cNvSpPr>
          <p:nvPr>
            <p:ph type="body" idx="3"/>
          </p:nvPr>
        </p:nvSpPr>
        <p:spPr>
          <a:xfrm>
            <a:off x="3321013" y="1171575"/>
            <a:ext cx="200394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9" name="Google Shape;1369;p68"/>
          <p:cNvSpPr txBox="1">
            <a:spLocks noGrp="1"/>
          </p:cNvSpPr>
          <p:nvPr>
            <p:ph type="body" idx="4"/>
          </p:nvPr>
        </p:nvSpPr>
        <p:spPr>
          <a:xfrm>
            <a:off x="3320920" y="1781174"/>
            <a:ext cx="2007122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0" name="Google Shape;1370;p68"/>
          <p:cNvSpPr txBox="1">
            <a:spLocks noGrp="1"/>
          </p:cNvSpPr>
          <p:nvPr>
            <p:ph type="body" idx="5"/>
          </p:nvPr>
        </p:nvSpPr>
        <p:spPr>
          <a:xfrm>
            <a:off x="5481563" y="1171575"/>
            <a:ext cx="200394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1" name="Google Shape;1371;p68"/>
          <p:cNvSpPr txBox="1">
            <a:spLocks noGrp="1"/>
          </p:cNvSpPr>
          <p:nvPr>
            <p:ph type="body" idx="6"/>
          </p:nvPr>
        </p:nvSpPr>
        <p:spPr>
          <a:xfrm>
            <a:off x="5481377" y="1781174"/>
            <a:ext cx="2007122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body" idx="7"/>
          </p:nvPr>
        </p:nvSpPr>
        <p:spPr>
          <a:xfrm>
            <a:off x="7642113" y="1171575"/>
            <a:ext cx="200394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body" idx="8"/>
          </p:nvPr>
        </p:nvSpPr>
        <p:spPr>
          <a:xfrm>
            <a:off x="7641834" y="1781174"/>
            <a:ext cx="2007122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4" name="Google Shape;1374;p68"/>
          <p:cNvSpPr txBox="1">
            <a:spLocks noGrp="1"/>
          </p:cNvSpPr>
          <p:nvPr>
            <p:ph type="body" idx="9"/>
          </p:nvPr>
        </p:nvSpPr>
        <p:spPr>
          <a:xfrm>
            <a:off x="9802663" y="1171575"/>
            <a:ext cx="200394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5" name="Google Shape;1375;p68"/>
          <p:cNvSpPr txBox="1">
            <a:spLocks noGrp="1"/>
          </p:cNvSpPr>
          <p:nvPr>
            <p:ph type="body" idx="13"/>
          </p:nvPr>
        </p:nvSpPr>
        <p:spPr>
          <a:xfrm>
            <a:off x="9802291" y="1781174"/>
            <a:ext cx="2007122" cy="439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6" name="Google Shape;1376;p68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Column Content">
  <p:cSld name="6 Column Content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9"/>
          <p:cNvSpPr txBox="1">
            <a:spLocks noGrp="1"/>
          </p:cNvSpPr>
          <p:nvPr>
            <p:ph type="body" idx="1"/>
          </p:nvPr>
        </p:nvSpPr>
        <p:spPr>
          <a:xfrm>
            <a:off x="1160463" y="1171575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9" name="Google Shape;1379;p69"/>
          <p:cNvSpPr txBox="1">
            <a:spLocks noGrp="1"/>
          </p:cNvSpPr>
          <p:nvPr>
            <p:ph type="body" idx="2"/>
          </p:nvPr>
        </p:nvSpPr>
        <p:spPr>
          <a:xfrm>
            <a:off x="1160463" y="178117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0" name="Google Shape;1380;p69"/>
          <p:cNvSpPr txBox="1">
            <a:spLocks noGrp="1"/>
          </p:cNvSpPr>
          <p:nvPr>
            <p:ph type="body" idx="3"/>
          </p:nvPr>
        </p:nvSpPr>
        <p:spPr>
          <a:xfrm>
            <a:off x="4778457" y="1171575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1" name="Google Shape;1381;p69"/>
          <p:cNvSpPr txBox="1">
            <a:spLocks noGrp="1"/>
          </p:cNvSpPr>
          <p:nvPr>
            <p:ph type="body" idx="4"/>
          </p:nvPr>
        </p:nvSpPr>
        <p:spPr>
          <a:xfrm>
            <a:off x="4775349" y="178117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2" name="Google Shape;1382;p69"/>
          <p:cNvSpPr txBox="1">
            <a:spLocks noGrp="1"/>
          </p:cNvSpPr>
          <p:nvPr>
            <p:ph type="body" idx="5"/>
          </p:nvPr>
        </p:nvSpPr>
        <p:spPr>
          <a:xfrm>
            <a:off x="8396451" y="1171575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3" name="Google Shape;1383;p69"/>
          <p:cNvSpPr txBox="1">
            <a:spLocks noGrp="1"/>
          </p:cNvSpPr>
          <p:nvPr>
            <p:ph type="body" idx="6"/>
          </p:nvPr>
        </p:nvSpPr>
        <p:spPr>
          <a:xfrm>
            <a:off x="8390234" y="178117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4" name="Google Shape;1384;p69"/>
          <p:cNvSpPr txBox="1">
            <a:spLocks noGrp="1"/>
          </p:cNvSpPr>
          <p:nvPr>
            <p:ph type="body" idx="7"/>
          </p:nvPr>
        </p:nvSpPr>
        <p:spPr>
          <a:xfrm>
            <a:off x="1160463" y="3866944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69"/>
          <p:cNvSpPr txBox="1">
            <a:spLocks noGrp="1"/>
          </p:cNvSpPr>
          <p:nvPr>
            <p:ph type="body" idx="8"/>
          </p:nvPr>
        </p:nvSpPr>
        <p:spPr>
          <a:xfrm>
            <a:off x="1160463" y="447654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6" name="Google Shape;1386;p69"/>
          <p:cNvSpPr txBox="1">
            <a:spLocks noGrp="1"/>
          </p:cNvSpPr>
          <p:nvPr>
            <p:ph type="body" idx="9"/>
          </p:nvPr>
        </p:nvSpPr>
        <p:spPr>
          <a:xfrm>
            <a:off x="4778457" y="3866944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7" name="Google Shape;1387;p69"/>
          <p:cNvSpPr txBox="1">
            <a:spLocks noGrp="1"/>
          </p:cNvSpPr>
          <p:nvPr>
            <p:ph type="body" idx="13"/>
          </p:nvPr>
        </p:nvSpPr>
        <p:spPr>
          <a:xfrm>
            <a:off x="4775349" y="447654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8" name="Google Shape;1388;p69"/>
          <p:cNvSpPr txBox="1">
            <a:spLocks noGrp="1"/>
          </p:cNvSpPr>
          <p:nvPr>
            <p:ph type="body" idx="14"/>
          </p:nvPr>
        </p:nvSpPr>
        <p:spPr>
          <a:xfrm>
            <a:off x="8396451" y="3866944"/>
            <a:ext cx="3413768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9" name="Google Shape;1389;p69"/>
          <p:cNvSpPr txBox="1">
            <a:spLocks noGrp="1"/>
          </p:cNvSpPr>
          <p:nvPr>
            <p:ph type="body" idx="15"/>
          </p:nvPr>
        </p:nvSpPr>
        <p:spPr>
          <a:xfrm>
            <a:off x="8390234" y="4476543"/>
            <a:ext cx="3419180" cy="169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0" name="Google Shape;1390;p69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Image">
  <p:cSld name="Content + Image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0"/>
          <p:cNvSpPr>
            <a:spLocks noGrp="1"/>
          </p:cNvSpPr>
          <p:nvPr>
            <p:ph type="pic" idx="2"/>
          </p:nvPr>
        </p:nvSpPr>
        <p:spPr>
          <a:xfrm>
            <a:off x="6094413" y="0"/>
            <a:ext cx="609441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3" name="Google Shape;1393;p70"/>
          <p:cNvSpPr txBox="1">
            <a:spLocks noGrp="1"/>
          </p:cNvSpPr>
          <p:nvPr>
            <p:ph type="body" idx="1"/>
          </p:nvPr>
        </p:nvSpPr>
        <p:spPr>
          <a:xfrm>
            <a:off x="1160462" y="1781173"/>
            <a:ext cx="4624701" cy="43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4" name="Google Shape;1394;p70"/>
          <p:cNvSpPr txBox="1">
            <a:spLocks noGrp="1"/>
          </p:cNvSpPr>
          <p:nvPr>
            <p:ph type="body" idx="3"/>
          </p:nvPr>
        </p:nvSpPr>
        <p:spPr>
          <a:xfrm>
            <a:off x="1160435" y="1171575"/>
            <a:ext cx="4624057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70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1"/>
          <p:cNvSpPr txBox="1">
            <a:spLocks noGrp="1"/>
          </p:cNvSpPr>
          <p:nvPr>
            <p:ph type="body" idx="1"/>
          </p:nvPr>
        </p:nvSpPr>
        <p:spPr>
          <a:xfrm>
            <a:off x="1160463" y="3475003"/>
            <a:ext cx="246200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8" name="Google Shape;1398;p71"/>
          <p:cNvSpPr txBox="1">
            <a:spLocks noGrp="1"/>
          </p:cNvSpPr>
          <p:nvPr>
            <p:ph type="body" idx="2"/>
          </p:nvPr>
        </p:nvSpPr>
        <p:spPr>
          <a:xfrm>
            <a:off x="1160421" y="4084602"/>
            <a:ext cx="2462349" cy="208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9" name="Google Shape;1399;p71"/>
          <p:cNvSpPr>
            <a:spLocks noGrp="1"/>
          </p:cNvSpPr>
          <p:nvPr>
            <p:ph type="pic" idx="3"/>
          </p:nvPr>
        </p:nvSpPr>
        <p:spPr>
          <a:xfrm>
            <a:off x="1488973" y="145572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0" name="Google Shape;1400;p71"/>
          <p:cNvSpPr txBox="1">
            <a:spLocks noGrp="1"/>
          </p:cNvSpPr>
          <p:nvPr>
            <p:ph type="body" idx="4"/>
          </p:nvPr>
        </p:nvSpPr>
        <p:spPr>
          <a:xfrm>
            <a:off x="3888865" y="3475003"/>
            <a:ext cx="246200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1" name="Google Shape;1401;p71"/>
          <p:cNvSpPr txBox="1">
            <a:spLocks noGrp="1"/>
          </p:cNvSpPr>
          <p:nvPr>
            <p:ph type="body" idx="5"/>
          </p:nvPr>
        </p:nvSpPr>
        <p:spPr>
          <a:xfrm>
            <a:off x="3888772" y="4084602"/>
            <a:ext cx="2462349" cy="208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2" name="Google Shape;1402;p71"/>
          <p:cNvSpPr>
            <a:spLocks noGrp="1"/>
          </p:cNvSpPr>
          <p:nvPr>
            <p:ph type="pic" idx="6"/>
          </p:nvPr>
        </p:nvSpPr>
        <p:spPr>
          <a:xfrm>
            <a:off x="4217375" y="145572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3" name="Google Shape;1403;p71"/>
          <p:cNvSpPr txBox="1">
            <a:spLocks noGrp="1"/>
          </p:cNvSpPr>
          <p:nvPr>
            <p:ph type="body" idx="7"/>
          </p:nvPr>
        </p:nvSpPr>
        <p:spPr>
          <a:xfrm>
            <a:off x="6617267" y="3475003"/>
            <a:ext cx="246200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4" name="Google Shape;1404;p71"/>
          <p:cNvSpPr txBox="1">
            <a:spLocks noGrp="1"/>
          </p:cNvSpPr>
          <p:nvPr>
            <p:ph type="body" idx="8"/>
          </p:nvPr>
        </p:nvSpPr>
        <p:spPr>
          <a:xfrm>
            <a:off x="6617123" y="4084602"/>
            <a:ext cx="2462349" cy="208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71"/>
          <p:cNvSpPr>
            <a:spLocks noGrp="1"/>
          </p:cNvSpPr>
          <p:nvPr>
            <p:ph type="pic" idx="9"/>
          </p:nvPr>
        </p:nvSpPr>
        <p:spPr>
          <a:xfrm>
            <a:off x="6945777" y="145572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6" name="Google Shape;1406;p71"/>
          <p:cNvSpPr txBox="1">
            <a:spLocks noGrp="1"/>
          </p:cNvSpPr>
          <p:nvPr>
            <p:ph type="body" idx="13"/>
          </p:nvPr>
        </p:nvSpPr>
        <p:spPr>
          <a:xfrm>
            <a:off x="9345668" y="3475003"/>
            <a:ext cx="2462006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7" name="Google Shape;1407;p71"/>
          <p:cNvSpPr txBox="1">
            <a:spLocks noGrp="1"/>
          </p:cNvSpPr>
          <p:nvPr>
            <p:ph type="body" idx="14"/>
          </p:nvPr>
        </p:nvSpPr>
        <p:spPr>
          <a:xfrm>
            <a:off x="9345475" y="4084602"/>
            <a:ext cx="2462349" cy="208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8" name="Google Shape;1408;p71"/>
          <p:cNvSpPr>
            <a:spLocks noGrp="1"/>
          </p:cNvSpPr>
          <p:nvPr>
            <p:ph type="pic" idx="15"/>
          </p:nvPr>
        </p:nvSpPr>
        <p:spPr>
          <a:xfrm>
            <a:off x="9674178" y="145572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9" name="Google Shape;1409;p71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Quote Testimonial">
  <p:cSld name="2 Quote Testimonial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79413" y="1625600"/>
            <a:ext cx="5376860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2"/>
          </p:nvPr>
        </p:nvSpPr>
        <p:spPr>
          <a:xfrm>
            <a:off x="6432554" y="1625600"/>
            <a:ext cx="5376860" cy="39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7"/>
          <p:cNvCxnSpPr/>
          <p:nvPr/>
        </p:nvCxnSpPr>
        <p:spPr>
          <a:xfrm>
            <a:off x="6094413" y="1625600"/>
            <a:ext cx="0" cy="393223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72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+ Contacts">
  <p:cSld name="Thank you + Contacts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73"/>
          <p:cNvSpPr txBox="1">
            <a:spLocks noGrp="1"/>
          </p:cNvSpPr>
          <p:nvPr>
            <p:ph type="body" idx="1"/>
          </p:nvPr>
        </p:nvSpPr>
        <p:spPr>
          <a:xfrm>
            <a:off x="1160462" y="2657899"/>
            <a:ext cx="20062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73"/>
          <p:cNvSpPr txBox="1">
            <a:spLocks noGrp="1"/>
          </p:cNvSpPr>
          <p:nvPr>
            <p:ph type="body" idx="2"/>
          </p:nvPr>
        </p:nvSpPr>
        <p:spPr>
          <a:xfrm>
            <a:off x="1160463" y="3201502"/>
            <a:ext cx="2005968" cy="86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73"/>
          <p:cNvSpPr txBox="1">
            <a:spLocks noGrp="1"/>
          </p:cNvSpPr>
          <p:nvPr>
            <p:ph type="body" idx="3"/>
          </p:nvPr>
        </p:nvSpPr>
        <p:spPr>
          <a:xfrm>
            <a:off x="1160463" y="4208971"/>
            <a:ext cx="8523909" cy="93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1pPr>
            <a:lvl2pPr marL="914400" lvl="1" indent="-276225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750"/>
              <a:buChar char="•"/>
              <a:defRPr sz="750"/>
            </a:lvl2pPr>
            <a:lvl3pPr marL="1371600" lvl="2" indent="-276225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750"/>
              <a:buChar char="-"/>
              <a:defRPr sz="750"/>
            </a:lvl3pPr>
            <a:lvl4pPr marL="1828800" lvl="3" indent="-276225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750"/>
              <a:buChar char="•"/>
              <a:defRPr sz="750"/>
            </a:lvl4pPr>
            <a:lvl5pPr marL="2286000" lvl="4" indent="-276225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750"/>
              <a:buChar char="-"/>
              <a:defRPr sz="75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73"/>
          <p:cNvSpPr txBox="1">
            <a:spLocks noGrp="1"/>
          </p:cNvSpPr>
          <p:nvPr>
            <p:ph type="body" idx="4"/>
          </p:nvPr>
        </p:nvSpPr>
        <p:spPr>
          <a:xfrm>
            <a:off x="3333031" y="2657899"/>
            <a:ext cx="20062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73"/>
          <p:cNvSpPr txBox="1">
            <a:spLocks noGrp="1"/>
          </p:cNvSpPr>
          <p:nvPr>
            <p:ph type="body" idx="5"/>
          </p:nvPr>
        </p:nvSpPr>
        <p:spPr>
          <a:xfrm>
            <a:off x="3333032" y="3201502"/>
            <a:ext cx="2005968" cy="86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8" name="Google Shape;1418;p73"/>
          <p:cNvSpPr txBox="1">
            <a:spLocks noGrp="1"/>
          </p:cNvSpPr>
          <p:nvPr>
            <p:ph type="body" idx="6"/>
          </p:nvPr>
        </p:nvSpPr>
        <p:spPr>
          <a:xfrm>
            <a:off x="5505600" y="2657899"/>
            <a:ext cx="20062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9" name="Google Shape;1419;p73"/>
          <p:cNvSpPr txBox="1">
            <a:spLocks noGrp="1"/>
          </p:cNvSpPr>
          <p:nvPr>
            <p:ph type="body" idx="7"/>
          </p:nvPr>
        </p:nvSpPr>
        <p:spPr>
          <a:xfrm>
            <a:off x="5505601" y="3201502"/>
            <a:ext cx="2005968" cy="86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73"/>
          <p:cNvSpPr txBox="1">
            <a:spLocks noGrp="1"/>
          </p:cNvSpPr>
          <p:nvPr>
            <p:ph type="body" idx="8"/>
          </p:nvPr>
        </p:nvSpPr>
        <p:spPr>
          <a:xfrm>
            <a:off x="7678169" y="2657899"/>
            <a:ext cx="2006203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1" name="Google Shape;1421;p73"/>
          <p:cNvSpPr txBox="1">
            <a:spLocks noGrp="1"/>
          </p:cNvSpPr>
          <p:nvPr>
            <p:ph type="body" idx="9"/>
          </p:nvPr>
        </p:nvSpPr>
        <p:spPr>
          <a:xfrm>
            <a:off x="7678170" y="3201502"/>
            <a:ext cx="2005968" cy="86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2" name="Google Shape;1422;p73"/>
          <p:cNvSpPr txBox="1"/>
          <p:nvPr/>
        </p:nvSpPr>
        <p:spPr>
          <a:xfrm>
            <a:off x="3976870" y="6364224"/>
            <a:ext cx="1737360" cy="12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2005–2020 UiPath.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3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tatement">
  <p:cSld name="3 Statem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81001" y="2565127"/>
            <a:ext cx="3631905" cy="2201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280246" y="2565127"/>
            <a:ext cx="3629920" cy="2201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3"/>
          </p:nvPr>
        </p:nvSpPr>
        <p:spPr>
          <a:xfrm>
            <a:off x="8177507" y="2565127"/>
            <a:ext cx="3631907" cy="2201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atement">
  <p:cSld name="4 Statem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81001" y="2523099"/>
            <a:ext cx="2721380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3283841" y="2523099"/>
            <a:ext cx="2719892" cy="2322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6185193" y="2523099"/>
            <a:ext cx="2721381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4"/>
          </p:nvPr>
        </p:nvSpPr>
        <p:spPr>
          <a:xfrm>
            <a:off x="9088033" y="2523099"/>
            <a:ext cx="2721381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body" idx="1"/>
          </p:nvPr>
        </p:nvSpPr>
        <p:spPr>
          <a:xfrm>
            <a:off x="7193142" y="1627356"/>
            <a:ext cx="4283708" cy="4283708"/>
          </a:xfrm>
          <a:prstGeom prst="ellipse">
            <a:avLst/>
          </a:prstGeom>
          <a:solidFill>
            <a:schemeClr val="accent3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>
            <a:spLocks noGrp="1"/>
          </p:cNvSpPr>
          <p:nvPr>
            <p:ph type="body" idx="2"/>
          </p:nvPr>
        </p:nvSpPr>
        <p:spPr>
          <a:xfrm>
            <a:off x="3912696" y="1627356"/>
            <a:ext cx="4283708" cy="4283708"/>
          </a:xfrm>
          <a:prstGeom prst="ellipse">
            <a:avLst/>
          </a:prstGeom>
          <a:solidFill>
            <a:schemeClr val="accent1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>
            <a:spLocks noGrp="1"/>
          </p:cNvSpPr>
          <p:nvPr>
            <p:ph type="body" idx="3"/>
          </p:nvPr>
        </p:nvSpPr>
        <p:spPr>
          <a:xfrm>
            <a:off x="632250" y="1627356"/>
            <a:ext cx="4283708" cy="4283708"/>
          </a:xfrm>
          <a:prstGeom prst="ellipse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 rot="-5400000">
            <a:off x="9214137" y="515572"/>
            <a:ext cx="520273" cy="520269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/>
          <p:nvPr/>
        </p:nvSpPr>
        <p:spPr>
          <a:xfrm>
            <a:off x="6939639" y="0"/>
            <a:ext cx="2010727" cy="783591"/>
          </a:xfrm>
          <a:custGeom>
            <a:avLst/>
            <a:gdLst/>
            <a:ahLst/>
            <a:cxnLst/>
            <a:rect l="l" t="t" r="r" b="b"/>
            <a:pathLst>
              <a:path w="2010727" h="783591" extrusionOk="0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8"/>
          <p:cNvGrpSpPr/>
          <p:nvPr/>
        </p:nvGrpSpPr>
        <p:grpSpPr>
          <a:xfrm>
            <a:off x="6989947" y="244608"/>
            <a:ext cx="4971452" cy="549346"/>
            <a:chOff x="6989947" y="244608"/>
            <a:chExt cx="4971452" cy="549346"/>
          </a:xfrm>
        </p:grpSpPr>
        <p:sp>
          <p:nvSpPr>
            <p:cNvPr id="17" name="Google Shape;17;p8"/>
            <p:cNvSpPr/>
            <p:nvPr/>
          </p:nvSpPr>
          <p:spPr>
            <a:xfrm rot="5400000">
              <a:off x="11021749" y="-145696"/>
              <a:ext cx="549346" cy="1329953"/>
            </a:xfrm>
            <a:custGeom>
              <a:avLst/>
              <a:gdLst/>
              <a:ahLst/>
              <a:cxnLst/>
              <a:rect l="l" t="t" r="r" b="b"/>
              <a:pathLst>
                <a:path w="549346" h="1329953" extrusionOk="0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"/>
            <p:cNvSpPr/>
            <p:nvPr/>
          </p:nvSpPr>
          <p:spPr>
            <a:xfrm rot="5400000">
              <a:off x="7380249" y="-145695"/>
              <a:ext cx="549346" cy="1329951"/>
            </a:xfrm>
            <a:custGeom>
              <a:avLst/>
              <a:gdLst/>
              <a:ahLst/>
              <a:cxnLst/>
              <a:rect l="l" t="t" r="r" b="b"/>
              <a:pathLst>
                <a:path w="549346" h="1329951" extrusionOk="0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"/>
            <p:cNvSpPr/>
            <p:nvPr/>
          </p:nvSpPr>
          <p:spPr>
            <a:xfrm rot="5400000">
              <a:off x="8941015" y="-145695"/>
              <a:ext cx="549346" cy="1329951"/>
            </a:xfrm>
            <a:custGeom>
              <a:avLst/>
              <a:gdLst/>
              <a:ahLst/>
              <a:cxnLst/>
              <a:rect l="l" t="t" r="r" b="b"/>
              <a:pathLst>
                <a:path w="549346" h="1329951" extrusionOk="0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 rot="5400000">
              <a:off x="9981382" y="374704"/>
              <a:ext cx="549346" cy="289153"/>
            </a:xfrm>
            <a:custGeom>
              <a:avLst/>
              <a:gdLst/>
              <a:ahLst/>
              <a:cxnLst/>
              <a:rect l="l" t="t" r="r" b="b"/>
              <a:pathLst>
                <a:path w="549346" h="289153" extrusionOk="0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8"/>
          <p:cNvSpPr/>
          <p:nvPr/>
        </p:nvSpPr>
        <p:spPr>
          <a:xfrm>
            <a:off x="9734408" y="317500"/>
            <a:ext cx="2073415" cy="4025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8" descr="Logo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857856" y="357721"/>
            <a:ext cx="2007345" cy="2957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"/>
          <p:cNvSpPr/>
          <p:nvPr/>
        </p:nvSpPr>
        <p:spPr>
          <a:xfrm rot="-5400000">
            <a:off x="-680738" y="4644269"/>
            <a:ext cx="2098011" cy="736533"/>
          </a:xfrm>
          <a:custGeom>
            <a:avLst/>
            <a:gdLst/>
            <a:ahLst/>
            <a:cxnLst/>
            <a:rect l="l" t="t" r="r" b="b"/>
            <a:pathLst>
              <a:path w="1991636" h="736533" extrusionOk="0">
                <a:moveTo>
                  <a:pt x="1991636" y="1"/>
                </a:moveTo>
                <a:lnTo>
                  <a:pt x="1990399" y="4813"/>
                </a:lnTo>
                <a:cubicBezTo>
                  <a:pt x="1858546" y="428735"/>
                  <a:pt x="1463127" y="736533"/>
                  <a:pt x="995818" y="736533"/>
                </a:cubicBezTo>
                <a:cubicBezTo>
                  <a:pt x="528509" y="736533"/>
                  <a:pt x="133091" y="428735"/>
                  <a:pt x="1237" y="4813"/>
                </a:cubicBezTo>
                <a:lnTo>
                  <a:pt x="0" y="0"/>
                </a:lnTo>
                <a:lnTo>
                  <a:pt x="574414" y="0"/>
                </a:lnTo>
                <a:lnTo>
                  <a:pt x="627097" y="63853"/>
                </a:lnTo>
                <a:cubicBezTo>
                  <a:pt x="721461" y="158217"/>
                  <a:pt x="851824" y="216582"/>
                  <a:pt x="995818" y="216582"/>
                </a:cubicBezTo>
                <a:cubicBezTo>
                  <a:pt x="1139812" y="216582"/>
                  <a:pt x="1270175" y="158217"/>
                  <a:pt x="1364539" y="63853"/>
                </a:cubicBezTo>
                <a:lnTo>
                  <a:pt x="1417221" y="1"/>
                </a:ln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2"/>
          <p:cNvSpPr txBox="1"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2"/>
          <p:cNvSpPr txBox="1">
            <a:spLocks noGrp="1"/>
          </p:cNvSpPr>
          <p:nvPr>
            <p:ph type="body" idx="1"/>
          </p:nvPr>
        </p:nvSpPr>
        <p:spPr>
          <a:xfrm>
            <a:off x="1162050" y="1322024"/>
            <a:ext cx="10645774" cy="485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12"/>
          <p:cNvSpPr txBox="1"/>
          <p:nvPr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2"/>
          <p:cNvSpPr/>
          <p:nvPr/>
        </p:nvSpPr>
        <p:spPr>
          <a:xfrm>
            <a:off x="472426" y="3154973"/>
            <a:ext cx="531436" cy="531432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2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p12"/>
          <p:cNvGrpSpPr/>
          <p:nvPr/>
        </p:nvGrpSpPr>
        <p:grpSpPr>
          <a:xfrm>
            <a:off x="190809" y="213306"/>
            <a:ext cx="564751" cy="6412339"/>
            <a:chOff x="190809" y="242905"/>
            <a:chExt cx="564751" cy="6412339"/>
          </a:xfrm>
        </p:grpSpPr>
        <p:sp>
          <p:nvSpPr>
            <p:cNvPr id="920" name="Google Shape;920;p12"/>
            <p:cNvSpPr/>
            <p:nvPr/>
          </p:nvSpPr>
          <p:spPr>
            <a:xfrm>
              <a:off x="190809" y="242905"/>
              <a:ext cx="561506" cy="5614838"/>
            </a:xfrm>
            <a:custGeom>
              <a:avLst/>
              <a:gdLst/>
              <a:ahLst/>
              <a:cxnLst/>
              <a:rect l="l" t="t" r="r" b="b"/>
              <a:pathLst>
                <a:path w="561506" h="5614838" extrusionOk="0">
                  <a:moveTo>
                    <a:pt x="531921" y="5585253"/>
                  </a:moveTo>
                  <a:lnTo>
                    <a:pt x="561506" y="5585253"/>
                  </a:lnTo>
                  <a:lnTo>
                    <a:pt x="561506" y="5614838"/>
                  </a:lnTo>
                  <a:lnTo>
                    <a:pt x="531921" y="5614838"/>
                  </a:lnTo>
                  <a:close/>
                  <a:moveTo>
                    <a:pt x="265961" y="5585253"/>
                  </a:moveTo>
                  <a:lnTo>
                    <a:pt x="295547" y="5585253"/>
                  </a:lnTo>
                  <a:lnTo>
                    <a:pt x="295547" y="5614838"/>
                  </a:lnTo>
                  <a:lnTo>
                    <a:pt x="265961" y="5614838"/>
                  </a:lnTo>
                  <a:close/>
                  <a:moveTo>
                    <a:pt x="0" y="5585253"/>
                  </a:moveTo>
                  <a:lnTo>
                    <a:pt x="29585" y="5585253"/>
                  </a:lnTo>
                  <a:lnTo>
                    <a:pt x="29585" y="5614838"/>
                  </a:lnTo>
                  <a:lnTo>
                    <a:pt x="0" y="5614838"/>
                  </a:lnTo>
                  <a:close/>
                  <a:moveTo>
                    <a:pt x="531921" y="5319293"/>
                  </a:moveTo>
                  <a:lnTo>
                    <a:pt x="561506" y="5319293"/>
                  </a:lnTo>
                  <a:lnTo>
                    <a:pt x="561506" y="5348879"/>
                  </a:lnTo>
                  <a:lnTo>
                    <a:pt x="531921" y="5348879"/>
                  </a:lnTo>
                  <a:close/>
                  <a:moveTo>
                    <a:pt x="265961" y="5319293"/>
                  </a:moveTo>
                  <a:lnTo>
                    <a:pt x="295547" y="5319293"/>
                  </a:lnTo>
                  <a:lnTo>
                    <a:pt x="295547" y="5348879"/>
                  </a:lnTo>
                  <a:lnTo>
                    <a:pt x="265961" y="5348879"/>
                  </a:lnTo>
                  <a:close/>
                  <a:moveTo>
                    <a:pt x="0" y="5319293"/>
                  </a:moveTo>
                  <a:lnTo>
                    <a:pt x="29585" y="5319293"/>
                  </a:lnTo>
                  <a:lnTo>
                    <a:pt x="29585" y="5348879"/>
                  </a:lnTo>
                  <a:lnTo>
                    <a:pt x="0" y="5348879"/>
                  </a:lnTo>
                  <a:close/>
                  <a:moveTo>
                    <a:pt x="531921" y="5053332"/>
                  </a:moveTo>
                  <a:lnTo>
                    <a:pt x="561506" y="5053332"/>
                  </a:lnTo>
                  <a:lnTo>
                    <a:pt x="561506" y="5082917"/>
                  </a:lnTo>
                  <a:lnTo>
                    <a:pt x="531921" y="5082917"/>
                  </a:lnTo>
                  <a:close/>
                  <a:moveTo>
                    <a:pt x="265961" y="5053332"/>
                  </a:moveTo>
                  <a:lnTo>
                    <a:pt x="295547" y="5053332"/>
                  </a:lnTo>
                  <a:lnTo>
                    <a:pt x="295547" y="5082917"/>
                  </a:lnTo>
                  <a:lnTo>
                    <a:pt x="265961" y="5082917"/>
                  </a:lnTo>
                  <a:close/>
                  <a:moveTo>
                    <a:pt x="0" y="5053332"/>
                  </a:moveTo>
                  <a:lnTo>
                    <a:pt x="29585" y="5053332"/>
                  </a:lnTo>
                  <a:lnTo>
                    <a:pt x="29585" y="5082917"/>
                  </a:lnTo>
                  <a:lnTo>
                    <a:pt x="0" y="5082917"/>
                  </a:lnTo>
                  <a:close/>
                  <a:moveTo>
                    <a:pt x="531921" y="4787372"/>
                  </a:moveTo>
                  <a:lnTo>
                    <a:pt x="561506" y="4787372"/>
                  </a:lnTo>
                  <a:lnTo>
                    <a:pt x="561506" y="4816958"/>
                  </a:lnTo>
                  <a:lnTo>
                    <a:pt x="531921" y="4816958"/>
                  </a:lnTo>
                  <a:close/>
                  <a:moveTo>
                    <a:pt x="265961" y="4787372"/>
                  </a:moveTo>
                  <a:lnTo>
                    <a:pt x="295547" y="4787372"/>
                  </a:lnTo>
                  <a:lnTo>
                    <a:pt x="295547" y="4816958"/>
                  </a:lnTo>
                  <a:lnTo>
                    <a:pt x="265961" y="4816958"/>
                  </a:lnTo>
                  <a:close/>
                  <a:moveTo>
                    <a:pt x="0" y="4787372"/>
                  </a:moveTo>
                  <a:lnTo>
                    <a:pt x="29585" y="4787372"/>
                  </a:lnTo>
                  <a:lnTo>
                    <a:pt x="29585" y="4816958"/>
                  </a:lnTo>
                  <a:lnTo>
                    <a:pt x="0" y="4816958"/>
                  </a:lnTo>
                  <a:close/>
                  <a:moveTo>
                    <a:pt x="531921" y="4521412"/>
                  </a:moveTo>
                  <a:lnTo>
                    <a:pt x="561506" y="4521412"/>
                  </a:lnTo>
                  <a:lnTo>
                    <a:pt x="561506" y="4550997"/>
                  </a:lnTo>
                  <a:lnTo>
                    <a:pt x="531921" y="4550997"/>
                  </a:lnTo>
                  <a:close/>
                  <a:moveTo>
                    <a:pt x="265961" y="4521412"/>
                  </a:moveTo>
                  <a:lnTo>
                    <a:pt x="295547" y="4521412"/>
                  </a:lnTo>
                  <a:lnTo>
                    <a:pt x="295547" y="4550997"/>
                  </a:lnTo>
                  <a:lnTo>
                    <a:pt x="265961" y="4550997"/>
                  </a:lnTo>
                  <a:close/>
                  <a:moveTo>
                    <a:pt x="0" y="4521412"/>
                  </a:moveTo>
                  <a:lnTo>
                    <a:pt x="29585" y="4521412"/>
                  </a:lnTo>
                  <a:lnTo>
                    <a:pt x="29585" y="4550997"/>
                  </a:lnTo>
                  <a:lnTo>
                    <a:pt x="0" y="4550997"/>
                  </a:lnTo>
                  <a:close/>
                  <a:moveTo>
                    <a:pt x="531921" y="4255451"/>
                  </a:moveTo>
                  <a:lnTo>
                    <a:pt x="561506" y="4255451"/>
                  </a:lnTo>
                  <a:lnTo>
                    <a:pt x="561506" y="4285036"/>
                  </a:lnTo>
                  <a:lnTo>
                    <a:pt x="531921" y="4285036"/>
                  </a:lnTo>
                  <a:close/>
                  <a:moveTo>
                    <a:pt x="265961" y="4255451"/>
                  </a:moveTo>
                  <a:lnTo>
                    <a:pt x="295547" y="4255451"/>
                  </a:lnTo>
                  <a:lnTo>
                    <a:pt x="295547" y="4285036"/>
                  </a:lnTo>
                  <a:lnTo>
                    <a:pt x="265961" y="4285036"/>
                  </a:lnTo>
                  <a:close/>
                  <a:moveTo>
                    <a:pt x="0" y="4255451"/>
                  </a:moveTo>
                  <a:lnTo>
                    <a:pt x="29585" y="4255451"/>
                  </a:lnTo>
                  <a:lnTo>
                    <a:pt x="29585" y="4285036"/>
                  </a:lnTo>
                  <a:lnTo>
                    <a:pt x="0" y="4285036"/>
                  </a:lnTo>
                  <a:close/>
                  <a:moveTo>
                    <a:pt x="531921" y="3989491"/>
                  </a:moveTo>
                  <a:lnTo>
                    <a:pt x="561506" y="3989491"/>
                  </a:lnTo>
                  <a:lnTo>
                    <a:pt x="561506" y="4019077"/>
                  </a:lnTo>
                  <a:lnTo>
                    <a:pt x="531921" y="4019077"/>
                  </a:lnTo>
                  <a:close/>
                  <a:moveTo>
                    <a:pt x="265961" y="3989491"/>
                  </a:moveTo>
                  <a:lnTo>
                    <a:pt x="295547" y="3989491"/>
                  </a:lnTo>
                  <a:lnTo>
                    <a:pt x="295547" y="4019077"/>
                  </a:lnTo>
                  <a:lnTo>
                    <a:pt x="265961" y="4019077"/>
                  </a:lnTo>
                  <a:close/>
                  <a:moveTo>
                    <a:pt x="0" y="3989491"/>
                  </a:moveTo>
                  <a:lnTo>
                    <a:pt x="29585" y="3989491"/>
                  </a:lnTo>
                  <a:lnTo>
                    <a:pt x="29585" y="4019077"/>
                  </a:lnTo>
                  <a:lnTo>
                    <a:pt x="0" y="4019077"/>
                  </a:lnTo>
                  <a:close/>
                  <a:moveTo>
                    <a:pt x="531921" y="3723530"/>
                  </a:moveTo>
                  <a:lnTo>
                    <a:pt x="561506" y="3723530"/>
                  </a:lnTo>
                  <a:lnTo>
                    <a:pt x="561506" y="3753115"/>
                  </a:lnTo>
                  <a:lnTo>
                    <a:pt x="531921" y="3753115"/>
                  </a:lnTo>
                  <a:close/>
                  <a:moveTo>
                    <a:pt x="265961" y="3723530"/>
                  </a:moveTo>
                  <a:lnTo>
                    <a:pt x="295547" y="3723530"/>
                  </a:lnTo>
                  <a:lnTo>
                    <a:pt x="295547" y="3753115"/>
                  </a:lnTo>
                  <a:lnTo>
                    <a:pt x="265961" y="3753115"/>
                  </a:lnTo>
                  <a:close/>
                  <a:moveTo>
                    <a:pt x="0" y="3723530"/>
                  </a:moveTo>
                  <a:lnTo>
                    <a:pt x="29585" y="3723530"/>
                  </a:lnTo>
                  <a:lnTo>
                    <a:pt x="29585" y="3753115"/>
                  </a:lnTo>
                  <a:lnTo>
                    <a:pt x="0" y="3753115"/>
                  </a:lnTo>
                  <a:close/>
                  <a:moveTo>
                    <a:pt x="531921" y="3457570"/>
                  </a:moveTo>
                  <a:lnTo>
                    <a:pt x="561506" y="3457570"/>
                  </a:lnTo>
                  <a:lnTo>
                    <a:pt x="561506" y="3487156"/>
                  </a:lnTo>
                  <a:lnTo>
                    <a:pt x="531921" y="3487156"/>
                  </a:lnTo>
                  <a:close/>
                  <a:moveTo>
                    <a:pt x="265961" y="3457570"/>
                  </a:moveTo>
                  <a:lnTo>
                    <a:pt x="295547" y="3457570"/>
                  </a:lnTo>
                  <a:lnTo>
                    <a:pt x="295547" y="3487156"/>
                  </a:lnTo>
                  <a:lnTo>
                    <a:pt x="265961" y="3487156"/>
                  </a:lnTo>
                  <a:close/>
                  <a:moveTo>
                    <a:pt x="0" y="3457570"/>
                  </a:moveTo>
                  <a:lnTo>
                    <a:pt x="29585" y="3457570"/>
                  </a:lnTo>
                  <a:lnTo>
                    <a:pt x="29585" y="3487156"/>
                  </a:lnTo>
                  <a:lnTo>
                    <a:pt x="0" y="3487156"/>
                  </a:lnTo>
                  <a:close/>
                  <a:moveTo>
                    <a:pt x="531921" y="3191618"/>
                  </a:moveTo>
                  <a:lnTo>
                    <a:pt x="561506" y="3191618"/>
                  </a:lnTo>
                  <a:lnTo>
                    <a:pt x="561506" y="3221195"/>
                  </a:lnTo>
                  <a:lnTo>
                    <a:pt x="531921" y="3221195"/>
                  </a:lnTo>
                  <a:close/>
                  <a:moveTo>
                    <a:pt x="265961" y="3191618"/>
                  </a:moveTo>
                  <a:lnTo>
                    <a:pt x="295547" y="3191618"/>
                  </a:lnTo>
                  <a:lnTo>
                    <a:pt x="295547" y="3221195"/>
                  </a:lnTo>
                  <a:lnTo>
                    <a:pt x="265961" y="3221195"/>
                  </a:lnTo>
                  <a:close/>
                  <a:moveTo>
                    <a:pt x="0" y="3191617"/>
                  </a:moveTo>
                  <a:lnTo>
                    <a:pt x="29585" y="3191617"/>
                  </a:lnTo>
                  <a:lnTo>
                    <a:pt x="29585" y="3221195"/>
                  </a:lnTo>
                  <a:lnTo>
                    <a:pt x="0" y="3221195"/>
                  </a:lnTo>
                  <a:close/>
                  <a:moveTo>
                    <a:pt x="531921" y="2925660"/>
                  </a:moveTo>
                  <a:lnTo>
                    <a:pt x="561506" y="2925660"/>
                  </a:lnTo>
                  <a:lnTo>
                    <a:pt x="561506" y="2955246"/>
                  </a:lnTo>
                  <a:lnTo>
                    <a:pt x="531921" y="2955246"/>
                  </a:lnTo>
                  <a:close/>
                  <a:moveTo>
                    <a:pt x="265961" y="2925659"/>
                  </a:moveTo>
                  <a:lnTo>
                    <a:pt x="295547" y="2925659"/>
                  </a:lnTo>
                  <a:lnTo>
                    <a:pt x="295547" y="2955245"/>
                  </a:lnTo>
                  <a:lnTo>
                    <a:pt x="265961" y="2955245"/>
                  </a:lnTo>
                  <a:close/>
                  <a:moveTo>
                    <a:pt x="0" y="2925658"/>
                  </a:moveTo>
                  <a:lnTo>
                    <a:pt x="29585" y="2925658"/>
                  </a:lnTo>
                  <a:lnTo>
                    <a:pt x="29585" y="2955244"/>
                  </a:lnTo>
                  <a:lnTo>
                    <a:pt x="0" y="2955244"/>
                  </a:lnTo>
                  <a:close/>
                  <a:moveTo>
                    <a:pt x="531921" y="2659620"/>
                  </a:moveTo>
                  <a:lnTo>
                    <a:pt x="561506" y="2659620"/>
                  </a:lnTo>
                  <a:lnTo>
                    <a:pt x="561506" y="2689204"/>
                  </a:lnTo>
                  <a:lnTo>
                    <a:pt x="531921" y="2689204"/>
                  </a:lnTo>
                  <a:close/>
                  <a:moveTo>
                    <a:pt x="265961" y="2659616"/>
                  </a:moveTo>
                  <a:lnTo>
                    <a:pt x="295547" y="2659616"/>
                  </a:lnTo>
                  <a:lnTo>
                    <a:pt x="295547" y="2689201"/>
                  </a:lnTo>
                  <a:lnTo>
                    <a:pt x="265961" y="2689201"/>
                  </a:lnTo>
                  <a:close/>
                  <a:moveTo>
                    <a:pt x="0" y="2659613"/>
                  </a:moveTo>
                  <a:lnTo>
                    <a:pt x="29585" y="2659613"/>
                  </a:lnTo>
                  <a:lnTo>
                    <a:pt x="29585" y="2689198"/>
                  </a:lnTo>
                  <a:lnTo>
                    <a:pt x="0" y="2689198"/>
                  </a:lnTo>
                  <a:close/>
                  <a:moveTo>
                    <a:pt x="531921" y="2393661"/>
                  </a:moveTo>
                  <a:lnTo>
                    <a:pt x="561506" y="2393661"/>
                  </a:lnTo>
                  <a:lnTo>
                    <a:pt x="561506" y="2423260"/>
                  </a:lnTo>
                  <a:lnTo>
                    <a:pt x="531921" y="2423260"/>
                  </a:lnTo>
                  <a:close/>
                  <a:moveTo>
                    <a:pt x="265961" y="2393658"/>
                  </a:moveTo>
                  <a:lnTo>
                    <a:pt x="295547" y="2393658"/>
                  </a:lnTo>
                  <a:lnTo>
                    <a:pt x="295547" y="2423257"/>
                  </a:lnTo>
                  <a:lnTo>
                    <a:pt x="265961" y="2423257"/>
                  </a:lnTo>
                  <a:close/>
                  <a:moveTo>
                    <a:pt x="0" y="2393655"/>
                  </a:moveTo>
                  <a:lnTo>
                    <a:pt x="29585" y="2393655"/>
                  </a:lnTo>
                  <a:lnTo>
                    <a:pt x="29585" y="2423251"/>
                  </a:lnTo>
                  <a:lnTo>
                    <a:pt x="0" y="2423251"/>
                  </a:lnTo>
                  <a:close/>
                  <a:moveTo>
                    <a:pt x="531921" y="2127694"/>
                  </a:moveTo>
                  <a:lnTo>
                    <a:pt x="561506" y="2127694"/>
                  </a:lnTo>
                  <a:lnTo>
                    <a:pt x="561506" y="2157283"/>
                  </a:lnTo>
                  <a:lnTo>
                    <a:pt x="531921" y="2157283"/>
                  </a:lnTo>
                  <a:close/>
                  <a:moveTo>
                    <a:pt x="265961" y="2127693"/>
                  </a:moveTo>
                  <a:lnTo>
                    <a:pt x="295547" y="2127693"/>
                  </a:lnTo>
                  <a:lnTo>
                    <a:pt x="295547" y="2157282"/>
                  </a:lnTo>
                  <a:lnTo>
                    <a:pt x="265961" y="2157282"/>
                  </a:lnTo>
                  <a:close/>
                  <a:moveTo>
                    <a:pt x="0" y="2127689"/>
                  </a:moveTo>
                  <a:lnTo>
                    <a:pt x="29585" y="2127689"/>
                  </a:lnTo>
                  <a:lnTo>
                    <a:pt x="29585" y="2157278"/>
                  </a:lnTo>
                  <a:lnTo>
                    <a:pt x="0" y="2157278"/>
                  </a:lnTo>
                  <a:close/>
                  <a:moveTo>
                    <a:pt x="531921" y="1861731"/>
                  </a:moveTo>
                  <a:lnTo>
                    <a:pt x="561506" y="1861731"/>
                  </a:lnTo>
                  <a:lnTo>
                    <a:pt x="561506" y="1891308"/>
                  </a:lnTo>
                  <a:lnTo>
                    <a:pt x="531921" y="1891308"/>
                  </a:lnTo>
                  <a:close/>
                  <a:moveTo>
                    <a:pt x="265961" y="1861728"/>
                  </a:moveTo>
                  <a:lnTo>
                    <a:pt x="295547" y="1861728"/>
                  </a:lnTo>
                  <a:lnTo>
                    <a:pt x="295547" y="1891306"/>
                  </a:lnTo>
                  <a:lnTo>
                    <a:pt x="265961" y="1891306"/>
                  </a:lnTo>
                  <a:close/>
                  <a:moveTo>
                    <a:pt x="0" y="1861726"/>
                  </a:moveTo>
                  <a:lnTo>
                    <a:pt x="29585" y="1861726"/>
                  </a:lnTo>
                  <a:lnTo>
                    <a:pt x="29585" y="1891304"/>
                  </a:lnTo>
                  <a:lnTo>
                    <a:pt x="0" y="1891304"/>
                  </a:lnTo>
                  <a:close/>
                  <a:moveTo>
                    <a:pt x="531921" y="1595769"/>
                  </a:moveTo>
                  <a:lnTo>
                    <a:pt x="561506" y="1595769"/>
                  </a:lnTo>
                  <a:lnTo>
                    <a:pt x="561506" y="1625355"/>
                  </a:lnTo>
                  <a:lnTo>
                    <a:pt x="531921" y="1625355"/>
                  </a:lnTo>
                  <a:close/>
                  <a:moveTo>
                    <a:pt x="265961" y="1595766"/>
                  </a:moveTo>
                  <a:lnTo>
                    <a:pt x="295547" y="1595766"/>
                  </a:lnTo>
                  <a:lnTo>
                    <a:pt x="295547" y="1625352"/>
                  </a:lnTo>
                  <a:lnTo>
                    <a:pt x="265961" y="1625352"/>
                  </a:lnTo>
                  <a:close/>
                  <a:moveTo>
                    <a:pt x="0" y="1595764"/>
                  </a:moveTo>
                  <a:lnTo>
                    <a:pt x="29585" y="1595764"/>
                  </a:lnTo>
                  <a:lnTo>
                    <a:pt x="29585" y="1625350"/>
                  </a:lnTo>
                  <a:lnTo>
                    <a:pt x="0" y="1625350"/>
                  </a:lnTo>
                  <a:close/>
                  <a:moveTo>
                    <a:pt x="531921" y="1329811"/>
                  </a:moveTo>
                  <a:lnTo>
                    <a:pt x="561506" y="1329811"/>
                  </a:lnTo>
                  <a:lnTo>
                    <a:pt x="561506" y="1359396"/>
                  </a:lnTo>
                  <a:lnTo>
                    <a:pt x="531921" y="1359396"/>
                  </a:lnTo>
                  <a:close/>
                  <a:moveTo>
                    <a:pt x="265961" y="1329809"/>
                  </a:moveTo>
                  <a:lnTo>
                    <a:pt x="295547" y="1329809"/>
                  </a:lnTo>
                  <a:lnTo>
                    <a:pt x="295547" y="1359393"/>
                  </a:lnTo>
                  <a:lnTo>
                    <a:pt x="265961" y="1359393"/>
                  </a:lnTo>
                  <a:close/>
                  <a:moveTo>
                    <a:pt x="0" y="1329806"/>
                  </a:moveTo>
                  <a:lnTo>
                    <a:pt x="29585" y="1329806"/>
                  </a:lnTo>
                  <a:lnTo>
                    <a:pt x="29585" y="1359391"/>
                  </a:lnTo>
                  <a:lnTo>
                    <a:pt x="0" y="1359391"/>
                  </a:lnTo>
                  <a:close/>
                  <a:moveTo>
                    <a:pt x="531921" y="1063855"/>
                  </a:moveTo>
                  <a:lnTo>
                    <a:pt x="561506" y="1063855"/>
                  </a:lnTo>
                  <a:lnTo>
                    <a:pt x="561506" y="1093441"/>
                  </a:lnTo>
                  <a:lnTo>
                    <a:pt x="531921" y="1093441"/>
                  </a:lnTo>
                  <a:close/>
                  <a:moveTo>
                    <a:pt x="265961" y="1063852"/>
                  </a:moveTo>
                  <a:lnTo>
                    <a:pt x="295547" y="1063852"/>
                  </a:lnTo>
                  <a:lnTo>
                    <a:pt x="295547" y="1093438"/>
                  </a:lnTo>
                  <a:lnTo>
                    <a:pt x="265961" y="1093438"/>
                  </a:lnTo>
                  <a:close/>
                  <a:moveTo>
                    <a:pt x="0" y="1063849"/>
                  </a:moveTo>
                  <a:lnTo>
                    <a:pt x="29585" y="1063849"/>
                  </a:lnTo>
                  <a:lnTo>
                    <a:pt x="29585" y="1093435"/>
                  </a:lnTo>
                  <a:lnTo>
                    <a:pt x="0" y="1093435"/>
                  </a:lnTo>
                  <a:close/>
                  <a:moveTo>
                    <a:pt x="531921" y="797884"/>
                  </a:moveTo>
                  <a:lnTo>
                    <a:pt x="561506" y="797884"/>
                  </a:lnTo>
                  <a:lnTo>
                    <a:pt x="561506" y="827470"/>
                  </a:lnTo>
                  <a:lnTo>
                    <a:pt x="531921" y="827470"/>
                  </a:lnTo>
                  <a:close/>
                  <a:moveTo>
                    <a:pt x="265961" y="797882"/>
                  </a:moveTo>
                  <a:lnTo>
                    <a:pt x="295547" y="797882"/>
                  </a:lnTo>
                  <a:lnTo>
                    <a:pt x="295547" y="827468"/>
                  </a:lnTo>
                  <a:lnTo>
                    <a:pt x="265961" y="827468"/>
                  </a:lnTo>
                  <a:close/>
                  <a:moveTo>
                    <a:pt x="0" y="797879"/>
                  </a:moveTo>
                  <a:lnTo>
                    <a:pt x="29585" y="797879"/>
                  </a:lnTo>
                  <a:lnTo>
                    <a:pt x="29585" y="827465"/>
                  </a:lnTo>
                  <a:lnTo>
                    <a:pt x="0" y="827465"/>
                  </a:lnTo>
                  <a:close/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2"/>
            <p:cNvSpPr/>
            <p:nvPr/>
          </p:nvSpPr>
          <p:spPr>
            <a:xfrm>
              <a:off x="194054" y="6093735"/>
              <a:ext cx="561506" cy="561509"/>
            </a:xfrm>
            <a:custGeom>
              <a:avLst/>
              <a:gdLst/>
              <a:ahLst/>
              <a:cxnLst/>
              <a:rect l="l" t="t" r="r" b="b"/>
              <a:pathLst>
                <a:path w="561506" h="561509" extrusionOk="0"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2" name="Google Shape;922;p12" descr="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57856" y="357721"/>
            <a:ext cx="2007345" cy="2957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732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5"/>
          <p:cNvSpPr/>
          <p:nvPr/>
        </p:nvSpPr>
        <p:spPr>
          <a:xfrm rot="-5400000">
            <a:off x="9214137" y="515572"/>
            <a:ext cx="520273" cy="520269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45"/>
          <p:cNvSpPr txBox="1"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5" name="Google Shape;1205;p45"/>
          <p:cNvSpPr txBox="1">
            <a:spLocks noGrp="1"/>
          </p:cNvSpPr>
          <p:nvPr>
            <p:ph type="body" idx="1"/>
          </p:nvPr>
        </p:nvSpPr>
        <p:spPr>
          <a:xfrm>
            <a:off x="381001" y="1322388"/>
            <a:ext cx="11426823" cy="496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45"/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45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45"/>
          <p:cNvSpPr/>
          <p:nvPr/>
        </p:nvSpPr>
        <p:spPr>
          <a:xfrm>
            <a:off x="7040088" y="0"/>
            <a:ext cx="2010727" cy="783591"/>
          </a:xfrm>
          <a:custGeom>
            <a:avLst/>
            <a:gdLst/>
            <a:ahLst/>
            <a:cxnLst/>
            <a:rect l="l" t="t" r="r" b="b"/>
            <a:pathLst>
              <a:path w="2010727" h="783591" extrusionOk="0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" name="Google Shape;1209;p45"/>
          <p:cNvGrpSpPr/>
          <p:nvPr/>
        </p:nvGrpSpPr>
        <p:grpSpPr>
          <a:xfrm>
            <a:off x="6989947" y="244608"/>
            <a:ext cx="4971452" cy="549346"/>
            <a:chOff x="6989947" y="244608"/>
            <a:chExt cx="4971452" cy="549346"/>
          </a:xfrm>
        </p:grpSpPr>
        <p:sp>
          <p:nvSpPr>
            <p:cNvPr id="1210" name="Google Shape;1210;p45"/>
            <p:cNvSpPr/>
            <p:nvPr/>
          </p:nvSpPr>
          <p:spPr>
            <a:xfrm rot="5400000">
              <a:off x="11021749" y="-145696"/>
              <a:ext cx="549346" cy="1329953"/>
            </a:xfrm>
            <a:custGeom>
              <a:avLst/>
              <a:gdLst/>
              <a:ahLst/>
              <a:cxnLst/>
              <a:rect l="l" t="t" r="r" b="b"/>
              <a:pathLst>
                <a:path w="549346" h="1329953" extrusionOk="0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5"/>
            <p:cNvSpPr/>
            <p:nvPr/>
          </p:nvSpPr>
          <p:spPr>
            <a:xfrm rot="5400000">
              <a:off x="7380249" y="-145695"/>
              <a:ext cx="549346" cy="1329951"/>
            </a:xfrm>
            <a:custGeom>
              <a:avLst/>
              <a:gdLst/>
              <a:ahLst/>
              <a:cxnLst/>
              <a:rect l="l" t="t" r="r" b="b"/>
              <a:pathLst>
                <a:path w="549346" h="1329951" extrusionOk="0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5"/>
            <p:cNvSpPr/>
            <p:nvPr/>
          </p:nvSpPr>
          <p:spPr>
            <a:xfrm rot="5400000">
              <a:off x="8941015" y="-145695"/>
              <a:ext cx="549346" cy="1329951"/>
            </a:xfrm>
            <a:custGeom>
              <a:avLst/>
              <a:gdLst/>
              <a:ahLst/>
              <a:cxnLst/>
              <a:rect l="l" t="t" r="r" b="b"/>
              <a:pathLst>
                <a:path w="549346" h="1329951" extrusionOk="0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5"/>
            <p:cNvSpPr/>
            <p:nvPr/>
          </p:nvSpPr>
          <p:spPr>
            <a:xfrm rot="5400000">
              <a:off x="9981382" y="374704"/>
              <a:ext cx="549346" cy="289153"/>
            </a:xfrm>
            <a:custGeom>
              <a:avLst/>
              <a:gdLst/>
              <a:ahLst/>
              <a:cxnLst/>
              <a:rect l="l" t="t" r="r" b="b"/>
              <a:pathLst>
                <a:path w="549346" h="289153" extrusionOk="0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Google Shape;1214;p45"/>
          <p:cNvSpPr/>
          <p:nvPr/>
        </p:nvSpPr>
        <p:spPr>
          <a:xfrm>
            <a:off x="9734408" y="317500"/>
            <a:ext cx="2073415" cy="4025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p45" descr="Logo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57856" y="357721"/>
            <a:ext cx="2007345" cy="2957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1"/>
          <p:cNvSpPr txBox="1"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2" name="Google Shape;1322;p61"/>
          <p:cNvSpPr txBox="1">
            <a:spLocks noGrp="1"/>
          </p:cNvSpPr>
          <p:nvPr>
            <p:ph type="body" idx="1"/>
          </p:nvPr>
        </p:nvSpPr>
        <p:spPr>
          <a:xfrm>
            <a:off x="1160463" y="1322024"/>
            <a:ext cx="10647361" cy="4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3" name="Google Shape;1323;p61"/>
          <p:cNvSpPr txBox="1"/>
          <p:nvPr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61"/>
          <p:cNvSpPr/>
          <p:nvPr/>
        </p:nvSpPr>
        <p:spPr>
          <a:xfrm rot="-5400000">
            <a:off x="-680738" y="4644269"/>
            <a:ext cx="2098011" cy="736533"/>
          </a:xfrm>
          <a:custGeom>
            <a:avLst/>
            <a:gdLst/>
            <a:ahLst/>
            <a:cxnLst/>
            <a:rect l="l" t="t" r="r" b="b"/>
            <a:pathLst>
              <a:path w="1991636" h="736533" extrusionOk="0">
                <a:moveTo>
                  <a:pt x="1991636" y="1"/>
                </a:moveTo>
                <a:lnTo>
                  <a:pt x="1990399" y="4813"/>
                </a:lnTo>
                <a:cubicBezTo>
                  <a:pt x="1858546" y="428735"/>
                  <a:pt x="1463127" y="736533"/>
                  <a:pt x="995818" y="736533"/>
                </a:cubicBezTo>
                <a:cubicBezTo>
                  <a:pt x="528509" y="736533"/>
                  <a:pt x="133091" y="428735"/>
                  <a:pt x="1237" y="4813"/>
                </a:cubicBezTo>
                <a:lnTo>
                  <a:pt x="0" y="0"/>
                </a:lnTo>
                <a:lnTo>
                  <a:pt x="574414" y="0"/>
                </a:lnTo>
                <a:lnTo>
                  <a:pt x="627097" y="63853"/>
                </a:lnTo>
                <a:cubicBezTo>
                  <a:pt x="721461" y="158217"/>
                  <a:pt x="851824" y="216582"/>
                  <a:pt x="995818" y="216582"/>
                </a:cubicBezTo>
                <a:cubicBezTo>
                  <a:pt x="1139812" y="216582"/>
                  <a:pt x="1270175" y="158217"/>
                  <a:pt x="1364539" y="63853"/>
                </a:cubicBezTo>
                <a:lnTo>
                  <a:pt x="1417221" y="1"/>
                </a:ln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61"/>
          <p:cNvSpPr/>
          <p:nvPr/>
        </p:nvSpPr>
        <p:spPr>
          <a:xfrm>
            <a:off x="472426" y="3154973"/>
            <a:ext cx="531436" cy="531432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61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7" name="Google Shape;1327;p61"/>
          <p:cNvGrpSpPr/>
          <p:nvPr/>
        </p:nvGrpSpPr>
        <p:grpSpPr>
          <a:xfrm>
            <a:off x="190809" y="213306"/>
            <a:ext cx="564751" cy="6412339"/>
            <a:chOff x="190809" y="242905"/>
            <a:chExt cx="564751" cy="6412339"/>
          </a:xfrm>
        </p:grpSpPr>
        <p:sp>
          <p:nvSpPr>
            <p:cNvPr id="1328" name="Google Shape;1328;p61"/>
            <p:cNvSpPr/>
            <p:nvPr/>
          </p:nvSpPr>
          <p:spPr>
            <a:xfrm>
              <a:off x="190809" y="242905"/>
              <a:ext cx="561506" cy="5614838"/>
            </a:xfrm>
            <a:custGeom>
              <a:avLst/>
              <a:gdLst/>
              <a:ahLst/>
              <a:cxnLst/>
              <a:rect l="l" t="t" r="r" b="b"/>
              <a:pathLst>
                <a:path w="561506" h="5614838" extrusionOk="0">
                  <a:moveTo>
                    <a:pt x="531921" y="5585253"/>
                  </a:moveTo>
                  <a:lnTo>
                    <a:pt x="561506" y="5585253"/>
                  </a:lnTo>
                  <a:lnTo>
                    <a:pt x="561506" y="5614838"/>
                  </a:lnTo>
                  <a:lnTo>
                    <a:pt x="531921" y="5614838"/>
                  </a:lnTo>
                  <a:close/>
                  <a:moveTo>
                    <a:pt x="265961" y="5585253"/>
                  </a:moveTo>
                  <a:lnTo>
                    <a:pt x="295547" y="5585253"/>
                  </a:lnTo>
                  <a:lnTo>
                    <a:pt x="295547" y="5614838"/>
                  </a:lnTo>
                  <a:lnTo>
                    <a:pt x="265961" y="5614838"/>
                  </a:lnTo>
                  <a:close/>
                  <a:moveTo>
                    <a:pt x="0" y="5585253"/>
                  </a:moveTo>
                  <a:lnTo>
                    <a:pt x="29585" y="5585253"/>
                  </a:lnTo>
                  <a:lnTo>
                    <a:pt x="29585" y="5614838"/>
                  </a:lnTo>
                  <a:lnTo>
                    <a:pt x="0" y="5614838"/>
                  </a:lnTo>
                  <a:close/>
                  <a:moveTo>
                    <a:pt x="531921" y="5319293"/>
                  </a:moveTo>
                  <a:lnTo>
                    <a:pt x="561506" y="5319293"/>
                  </a:lnTo>
                  <a:lnTo>
                    <a:pt x="561506" y="5348879"/>
                  </a:lnTo>
                  <a:lnTo>
                    <a:pt x="531921" y="5348879"/>
                  </a:lnTo>
                  <a:close/>
                  <a:moveTo>
                    <a:pt x="265961" y="5319293"/>
                  </a:moveTo>
                  <a:lnTo>
                    <a:pt x="295547" y="5319293"/>
                  </a:lnTo>
                  <a:lnTo>
                    <a:pt x="295547" y="5348879"/>
                  </a:lnTo>
                  <a:lnTo>
                    <a:pt x="265961" y="5348879"/>
                  </a:lnTo>
                  <a:close/>
                  <a:moveTo>
                    <a:pt x="0" y="5319293"/>
                  </a:moveTo>
                  <a:lnTo>
                    <a:pt x="29585" y="5319293"/>
                  </a:lnTo>
                  <a:lnTo>
                    <a:pt x="29585" y="5348879"/>
                  </a:lnTo>
                  <a:lnTo>
                    <a:pt x="0" y="5348879"/>
                  </a:lnTo>
                  <a:close/>
                  <a:moveTo>
                    <a:pt x="531921" y="5053332"/>
                  </a:moveTo>
                  <a:lnTo>
                    <a:pt x="561506" y="5053332"/>
                  </a:lnTo>
                  <a:lnTo>
                    <a:pt x="561506" y="5082917"/>
                  </a:lnTo>
                  <a:lnTo>
                    <a:pt x="531921" y="5082917"/>
                  </a:lnTo>
                  <a:close/>
                  <a:moveTo>
                    <a:pt x="265961" y="5053332"/>
                  </a:moveTo>
                  <a:lnTo>
                    <a:pt x="295547" y="5053332"/>
                  </a:lnTo>
                  <a:lnTo>
                    <a:pt x="295547" y="5082917"/>
                  </a:lnTo>
                  <a:lnTo>
                    <a:pt x="265961" y="5082917"/>
                  </a:lnTo>
                  <a:close/>
                  <a:moveTo>
                    <a:pt x="0" y="5053332"/>
                  </a:moveTo>
                  <a:lnTo>
                    <a:pt x="29585" y="5053332"/>
                  </a:lnTo>
                  <a:lnTo>
                    <a:pt x="29585" y="5082917"/>
                  </a:lnTo>
                  <a:lnTo>
                    <a:pt x="0" y="5082917"/>
                  </a:lnTo>
                  <a:close/>
                  <a:moveTo>
                    <a:pt x="531921" y="4787372"/>
                  </a:moveTo>
                  <a:lnTo>
                    <a:pt x="561506" y="4787372"/>
                  </a:lnTo>
                  <a:lnTo>
                    <a:pt x="561506" y="4816958"/>
                  </a:lnTo>
                  <a:lnTo>
                    <a:pt x="531921" y="4816958"/>
                  </a:lnTo>
                  <a:close/>
                  <a:moveTo>
                    <a:pt x="265961" y="4787372"/>
                  </a:moveTo>
                  <a:lnTo>
                    <a:pt x="295547" y="4787372"/>
                  </a:lnTo>
                  <a:lnTo>
                    <a:pt x="295547" y="4816958"/>
                  </a:lnTo>
                  <a:lnTo>
                    <a:pt x="265961" y="4816958"/>
                  </a:lnTo>
                  <a:close/>
                  <a:moveTo>
                    <a:pt x="0" y="4787372"/>
                  </a:moveTo>
                  <a:lnTo>
                    <a:pt x="29585" y="4787372"/>
                  </a:lnTo>
                  <a:lnTo>
                    <a:pt x="29585" y="4816958"/>
                  </a:lnTo>
                  <a:lnTo>
                    <a:pt x="0" y="4816958"/>
                  </a:lnTo>
                  <a:close/>
                  <a:moveTo>
                    <a:pt x="531921" y="4521412"/>
                  </a:moveTo>
                  <a:lnTo>
                    <a:pt x="561506" y="4521412"/>
                  </a:lnTo>
                  <a:lnTo>
                    <a:pt x="561506" y="4550997"/>
                  </a:lnTo>
                  <a:lnTo>
                    <a:pt x="531921" y="4550997"/>
                  </a:lnTo>
                  <a:close/>
                  <a:moveTo>
                    <a:pt x="265961" y="4521412"/>
                  </a:moveTo>
                  <a:lnTo>
                    <a:pt x="295547" y="4521412"/>
                  </a:lnTo>
                  <a:lnTo>
                    <a:pt x="295547" y="4550997"/>
                  </a:lnTo>
                  <a:lnTo>
                    <a:pt x="265961" y="4550997"/>
                  </a:lnTo>
                  <a:close/>
                  <a:moveTo>
                    <a:pt x="0" y="4521412"/>
                  </a:moveTo>
                  <a:lnTo>
                    <a:pt x="29585" y="4521412"/>
                  </a:lnTo>
                  <a:lnTo>
                    <a:pt x="29585" y="4550997"/>
                  </a:lnTo>
                  <a:lnTo>
                    <a:pt x="0" y="4550997"/>
                  </a:lnTo>
                  <a:close/>
                  <a:moveTo>
                    <a:pt x="531921" y="4255451"/>
                  </a:moveTo>
                  <a:lnTo>
                    <a:pt x="561506" y="4255451"/>
                  </a:lnTo>
                  <a:lnTo>
                    <a:pt x="561506" y="4285036"/>
                  </a:lnTo>
                  <a:lnTo>
                    <a:pt x="531921" y="4285036"/>
                  </a:lnTo>
                  <a:close/>
                  <a:moveTo>
                    <a:pt x="265961" y="4255451"/>
                  </a:moveTo>
                  <a:lnTo>
                    <a:pt x="295547" y="4255451"/>
                  </a:lnTo>
                  <a:lnTo>
                    <a:pt x="295547" y="4285036"/>
                  </a:lnTo>
                  <a:lnTo>
                    <a:pt x="265961" y="4285036"/>
                  </a:lnTo>
                  <a:close/>
                  <a:moveTo>
                    <a:pt x="0" y="4255451"/>
                  </a:moveTo>
                  <a:lnTo>
                    <a:pt x="29585" y="4255451"/>
                  </a:lnTo>
                  <a:lnTo>
                    <a:pt x="29585" y="4285036"/>
                  </a:lnTo>
                  <a:lnTo>
                    <a:pt x="0" y="4285036"/>
                  </a:lnTo>
                  <a:close/>
                  <a:moveTo>
                    <a:pt x="531921" y="3989491"/>
                  </a:moveTo>
                  <a:lnTo>
                    <a:pt x="561506" y="3989491"/>
                  </a:lnTo>
                  <a:lnTo>
                    <a:pt x="561506" y="4019077"/>
                  </a:lnTo>
                  <a:lnTo>
                    <a:pt x="531921" y="4019077"/>
                  </a:lnTo>
                  <a:close/>
                  <a:moveTo>
                    <a:pt x="265961" y="3989491"/>
                  </a:moveTo>
                  <a:lnTo>
                    <a:pt x="295547" y="3989491"/>
                  </a:lnTo>
                  <a:lnTo>
                    <a:pt x="295547" y="4019077"/>
                  </a:lnTo>
                  <a:lnTo>
                    <a:pt x="265961" y="4019077"/>
                  </a:lnTo>
                  <a:close/>
                  <a:moveTo>
                    <a:pt x="0" y="3989491"/>
                  </a:moveTo>
                  <a:lnTo>
                    <a:pt x="29585" y="3989491"/>
                  </a:lnTo>
                  <a:lnTo>
                    <a:pt x="29585" y="4019077"/>
                  </a:lnTo>
                  <a:lnTo>
                    <a:pt x="0" y="4019077"/>
                  </a:lnTo>
                  <a:close/>
                  <a:moveTo>
                    <a:pt x="531921" y="3723530"/>
                  </a:moveTo>
                  <a:lnTo>
                    <a:pt x="561506" y="3723530"/>
                  </a:lnTo>
                  <a:lnTo>
                    <a:pt x="561506" y="3753115"/>
                  </a:lnTo>
                  <a:lnTo>
                    <a:pt x="531921" y="3753115"/>
                  </a:lnTo>
                  <a:close/>
                  <a:moveTo>
                    <a:pt x="265961" y="3723530"/>
                  </a:moveTo>
                  <a:lnTo>
                    <a:pt x="295547" y="3723530"/>
                  </a:lnTo>
                  <a:lnTo>
                    <a:pt x="295547" y="3753115"/>
                  </a:lnTo>
                  <a:lnTo>
                    <a:pt x="265961" y="3753115"/>
                  </a:lnTo>
                  <a:close/>
                  <a:moveTo>
                    <a:pt x="0" y="3723530"/>
                  </a:moveTo>
                  <a:lnTo>
                    <a:pt x="29585" y="3723530"/>
                  </a:lnTo>
                  <a:lnTo>
                    <a:pt x="29585" y="3753115"/>
                  </a:lnTo>
                  <a:lnTo>
                    <a:pt x="0" y="3753115"/>
                  </a:lnTo>
                  <a:close/>
                  <a:moveTo>
                    <a:pt x="531921" y="3457570"/>
                  </a:moveTo>
                  <a:lnTo>
                    <a:pt x="561506" y="3457570"/>
                  </a:lnTo>
                  <a:lnTo>
                    <a:pt x="561506" y="3487156"/>
                  </a:lnTo>
                  <a:lnTo>
                    <a:pt x="531921" y="3487156"/>
                  </a:lnTo>
                  <a:close/>
                  <a:moveTo>
                    <a:pt x="265961" y="3457570"/>
                  </a:moveTo>
                  <a:lnTo>
                    <a:pt x="295547" y="3457570"/>
                  </a:lnTo>
                  <a:lnTo>
                    <a:pt x="295547" y="3487156"/>
                  </a:lnTo>
                  <a:lnTo>
                    <a:pt x="265961" y="3487156"/>
                  </a:lnTo>
                  <a:close/>
                  <a:moveTo>
                    <a:pt x="0" y="3457570"/>
                  </a:moveTo>
                  <a:lnTo>
                    <a:pt x="29585" y="3457570"/>
                  </a:lnTo>
                  <a:lnTo>
                    <a:pt x="29585" y="3487156"/>
                  </a:lnTo>
                  <a:lnTo>
                    <a:pt x="0" y="3487156"/>
                  </a:lnTo>
                  <a:close/>
                  <a:moveTo>
                    <a:pt x="531921" y="3191618"/>
                  </a:moveTo>
                  <a:lnTo>
                    <a:pt x="561506" y="3191618"/>
                  </a:lnTo>
                  <a:lnTo>
                    <a:pt x="561506" y="3221195"/>
                  </a:lnTo>
                  <a:lnTo>
                    <a:pt x="531921" y="3221195"/>
                  </a:lnTo>
                  <a:close/>
                  <a:moveTo>
                    <a:pt x="265961" y="3191618"/>
                  </a:moveTo>
                  <a:lnTo>
                    <a:pt x="295547" y="3191618"/>
                  </a:lnTo>
                  <a:lnTo>
                    <a:pt x="295547" y="3221195"/>
                  </a:lnTo>
                  <a:lnTo>
                    <a:pt x="265961" y="3221195"/>
                  </a:lnTo>
                  <a:close/>
                  <a:moveTo>
                    <a:pt x="0" y="3191617"/>
                  </a:moveTo>
                  <a:lnTo>
                    <a:pt x="29585" y="3191617"/>
                  </a:lnTo>
                  <a:lnTo>
                    <a:pt x="29585" y="3221195"/>
                  </a:lnTo>
                  <a:lnTo>
                    <a:pt x="0" y="3221195"/>
                  </a:lnTo>
                  <a:close/>
                  <a:moveTo>
                    <a:pt x="531921" y="2925660"/>
                  </a:moveTo>
                  <a:lnTo>
                    <a:pt x="561506" y="2925660"/>
                  </a:lnTo>
                  <a:lnTo>
                    <a:pt x="561506" y="2955246"/>
                  </a:lnTo>
                  <a:lnTo>
                    <a:pt x="531921" y="2955246"/>
                  </a:lnTo>
                  <a:close/>
                  <a:moveTo>
                    <a:pt x="265961" y="2925659"/>
                  </a:moveTo>
                  <a:lnTo>
                    <a:pt x="295547" y="2925659"/>
                  </a:lnTo>
                  <a:lnTo>
                    <a:pt x="295547" y="2955245"/>
                  </a:lnTo>
                  <a:lnTo>
                    <a:pt x="265961" y="2955245"/>
                  </a:lnTo>
                  <a:close/>
                  <a:moveTo>
                    <a:pt x="0" y="2925658"/>
                  </a:moveTo>
                  <a:lnTo>
                    <a:pt x="29585" y="2925658"/>
                  </a:lnTo>
                  <a:lnTo>
                    <a:pt x="29585" y="2955244"/>
                  </a:lnTo>
                  <a:lnTo>
                    <a:pt x="0" y="2955244"/>
                  </a:lnTo>
                  <a:close/>
                  <a:moveTo>
                    <a:pt x="531921" y="2659620"/>
                  </a:moveTo>
                  <a:lnTo>
                    <a:pt x="561506" y="2659620"/>
                  </a:lnTo>
                  <a:lnTo>
                    <a:pt x="561506" y="2689204"/>
                  </a:lnTo>
                  <a:lnTo>
                    <a:pt x="531921" y="2689204"/>
                  </a:lnTo>
                  <a:close/>
                  <a:moveTo>
                    <a:pt x="265961" y="2659616"/>
                  </a:moveTo>
                  <a:lnTo>
                    <a:pt x="295547" y="2659616"/>
                  </a:lnTo>
                  <a:lnTo>
                    <a:pt x="295547" y="2689201"/>
                  </a:lnTo>
                  <a:lnTo>
                    <a:pt x="265961" y="2689201"/>
                  </a:lnTo>
                  <a:close/>
                  <a:moveTo>
                    <a:pt x="0" y="2659613"/>
                  </a:moveTo>
                  <a:lnTo>
                    <a:pt x="29585" y="2659613"/>
                  </a:lnTo>
                  <a:lnTo>
                    <a:pt x="29585" y="2689198"/>
                  </a:lnTo>
                  <a:lnTo>
                    <a:pt x="0" y="2689198"/>
                  </a:lnTo>
                  <a:close/>
                  <a:moveTo>
                    <a:pt x="531921" y="2393661"/>
                  </a:moveTo>
                  <a:lnTo>
                    <a:pt x="561506" y="2393661"/>
                  </a:lnTo>
                  <a:lnTo>
                    <a:pt x="561506" y="2423260"/>
                  </a:lnTo>
                  <a:lnTo>
                    <a:pt x="531921" y="2423260"/>
                  </a:lnTo>
                  <a:close/>
                  <a:moveTo>
                    <a:pt x="265961" y="2393658"/>
                  </a:moveTo>
                  <a:lnTo>
                    <a:pt x="295547" y="2393658"/>
                  </a:lnTo>
                  <a:lnTo>
                    <a:pt x="295547" y="2423257"/>
                  </a:lnTo>
                  <a:lnTo>
                    <a:pt x="265961" y="2423257"/>
                  </a:lnTo>
                  <a:close/>
                  <a:moveTo>
                    <a:pt x="0" y="2393655"/>
                  </a:moveTo>
                  <a:lnTo>
                    <a:pt x="29585" y="2393655"/>
                  </a:lnTo>
                  <a:lnTo>
                    <a:pt x="29585" y="2423251"/>
                  </a:lnTo>
                  <a:lnTo>
                    <a:pt x="0" y="2423251"/>
                  </a:lnTo>
                  <a:close/>
                  <a:moveTo>
                    <a:pt x="531921" y="2127694"/>
                  </a:moveTo>
                  <a:lnTo>
                    <a:pt x="561506" y="2127694"/>
                  </a:lnTo>
                  <a:lnTo>
                    <a:pt x="561506" y="2157283"/>
                  </a:lnTo>
                  <a:lnTo>
                    <a:pt x="531921" y="2157283"/>
                  </a:lnTo>
                  <a:close/>
                  <a:moveTo>
                    <a:pt x="265961" y="2127693"/>
                  </a:moveTo>
                  <a:lnTo>
                    <a:pt x="295547" y="2127693"/>
                  </a:lnTo>
                  <a:lnTo>
                    <a:pt x="295547" y="2157282"/>
                  </a:lnTo>
                  <a:lnTo>
                    <a:pt x="265961" y="2157282"/>
                  </a:lnTo>
                  <a:close/>
                  <a:moveTo>
                    <a:pt x="0" y="2127689"/>
                  </a:moveTo>
                  <a:lnTo>
                    <a:pt x="29585" y="2127689"/>
                  </a:lnTo>
                  <a:lnTo>
                    <a:pt x="29585" y="2157278"/>
                  </a:lnTo>
                  <a:lnTo>
                    <a:pt x="0" y="2157278"/>
                  </a:lnTo>
                  <a:close/>
                  <a:moveTo>
                    <a:pt x="531921" y="1861731"/>
                  </a:moveTo>
                  <a:lnTo>
                    <a:pt x="561506" y="1861731"/>
                  </a:lnTo>
                  <a:lnTo>
                    <a:pt x="561506" y="1891308"/>
                  </a:lnTo>
                  <a:lnTo>
                    <a:pt x="531921" y="1891308"/>
                  </a:lnTo>
                  <a:close/>
                  <a:moveTo>
                    <a:pt x="265961" y="1861728"/>
                  </a:moveTo>
                  <a:lnTo>
                    <a:pt x="295547" y="1861728"/>
                  </a:lnTo>
                  <a:lnTo>
                    <a:pt x="295547" y="1891306"/>
                  </a:lnTo>
                  <a:lnTo>
                    <a:pt x="265961" y="1891306"/>
                  </a:lnTo>
                  <a:close/>
                  <a:moveTo>
                    <a:pt x="0" y="1861726"/>
                  </a:moveTo>
                  <a:lnTo>
                    <a:pt x="29585" y="1861726"/>
                  </a:lnTo>
                  <a:lnTo>
                    <a:pt x="29585" y="1891304"/>
                  </a:lnTo>
                  <a:lnTo>
                    <a:pt x="0" y="1891304"/>
                  </a:lnTo>
                  <a:close/>
                  <a:moveTo>
                    <a:pt x="531921" y="1595769"/>
                  </a:moveTo>
                  <a:lnTo>
                    <a:pt x="561506" y="1595769"/>
                  </a:lnTo>
                  <a:lnTo>
                    <a:pt x="561506" y="1625355"/>
                  </a:lnTo>
                  <a:lnTo>
                    <a:pt x="531921" y="1625355"/>
                  </a:lnTo>
                  <a:close/>
                  <a:moveTo>
                    <a:pt x="265961" y="1595766"/>
                  </a:moveTo>
                  <a:lnTo>
                    <a:pt x="295547" y="1595766"/>
                  </a:lnTo>
                  <a:lnTo>
                    <a:pt x="295547" y="1625352"/>
                  </a:lnTo>
                  <a:lnTo>
                    <a:pt x="265961" y="1625352"/>
                  </a:lnTo>
                  <a:close/>
                  <a:moveTo>
                    <a:pt x="0" y="1595764"/>
                  </a:moveTo>
                  <a:lnTo>
                    <a:pt x="29585" y="1595764"/>
                  </a:lnTo>
                  <a:lnTo>
                    <a:pt x="29585" y="1625350"/>
                  </a:lnTo>
                  <a:lnTo>
                    <a:pt x="0" y="1625350"/>
                  </a:lnTo>
                  <a:close/>
                  <a:moveTo>
                    <a:pt x="531921" y="1329811"/>
                  </a:moveTo>
                  <a:lnTo>
                    <a:pt x="561506" y="1329811"/>
                  </a:lnTo>
                  <a:lnTo>
                    <a:pt x="561506" y="1359396"/>
                  </a:lnTo>
                  <a:lnTo>
                    <a:pt x="531921" y="1359396"/>
                  </a:lnTo>
                  <a:close/>
                  <a:moveTo>
                    <a:pt x="265961" y="1329809"/>
                  </a:moveTo>
                  <a:lnTo>
                    <a:pt x="295547" y="1329809"/>
                  </a:lnTo>
                  <a:lnTo>
                    <a:pt x="295547" y="1359393"/>
                  </a:lnTo>
                  <a:lnTo>
                    <a:pt x="265961" y="1359393"/>
                  </a:lnTo>
                  <a:close/>
                  <a:moveTo>
                    <a:pt x="0" y="1329806"/>
                  </a:moveTo>
                  <a:lnTo>
                    <a:pt x="29585" y="1329806"/>
                  </a:lnTo>
                  <a:lnTo>
                    <a:pt x="29585" y="1359391"/>
                  </a:lnTo>
                  <a:lnTo>
                    <a:pt x="0" y="1359391"/>
                  </a:lnTo>
                  <a:close/>
                  <a:moveTo>
                    <a:pt x="531921" y="1063855"/>
                  </a:moveTo>
                  <a:lnTo>
                    <a:pt x="561506" y="1063855"/>
                  </a:lnTo>
                  <a:lnTo>
                    <a:pt x="561506" y="1093441"/>
                  </a:lnTo>
                  <a:lnTo>
                    <a:pt x="531921" y="1093441"/>
                  </a:lnTo>
                  <a:close/>
                  <a:moveTo>
                    <a:pt x="265961" y="1063852"/>
                  </a:moveTo>
                  <a:lnTo>
                    <a:pt x="295547" y="1063852"/>
                  </a:lnTo>
                  <a:lnTo>
                    <a:pt x="295547" y="1093438"/>
                  </a:lnTo>
                  <a:lnTo>
                    <a:pt x="265961" y="1093438"/>
                  </a:lnTo>
                  <a:close/>
                  <a:moveTo>
                    <a:pt x="0" y="1063849"/>
                  </a:moveTo>
                  <a:lnTo>
                    <a:pt x="29585" y="1063849"/>
                  </a:lnTo>
                  <a:lnTo>
                    <a:pt x="29585" y="1093435"/>
                  </a:lnTo>
                  <a:lnTo>
                    <a:pt x="0" y="1093435"/>
                  </a:lnTo>
                  <a:close/>
                  <a:moveTo>
                    <a:pt x="531921" y="797884"/>
                  </a:moveTo>
                  <a:lnTo>
                    <a:pt x="561506" y="797884"/>
                  </a:lnTo>
                  <a:lnTo>
                    <a:pt x="561506" y="827470"/>
                  </a:lnTo>
                  <a:lnTo>
                    <a:pt x="531921" y="827470"/>
                  </a:lnTo>
                  <a:close/>
                  <a:moveTo>
                    <a:pt x="265961" y="797882"/>
                  </a:moveTo>
                  <a:lnTo>
                    <a:pt x="295547" y="797882"/>
                  </a:lnTo>
                  <a:lnTo>
                    <a:pt x="295547" y="827468"/>
                  </a:lnTo>
                  <a:lnTo>
                    <a:pt x="265961" y="827468"/>
                  </a:lnTo>
                  <a:close/>
                  <a:moveTo>
                    <a:pt x="0" y="797879"/>
                  </a:moveTo>
                  <a:lnTo>
                    <a:pt x="29585" y="797879"/>
                  </a:lnTo>
                  <a:lnTo>
                    <a:pt x="29585" y="827465"/>
                  </a:lnTo>
                  <a:lnTo>
                    <a:pt x="0" y="827465"/>
                  </a:lnTo>
                  <a:close/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194054" y="6093735"/>
              <a:ext cx="561506" cy="561509"/>
            </a:xfrm>
            <a:custGeom>
              <a:avLst/>
              <a:gdLst/>
              <a:ahLst/>
              <a:cxnLst/>
              <a:rect l="l" t="t" r="r" b="b"/>
              <a:pathLst>
                <a:path w="561506" h="561509" extrusionOk="0"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0" name="Google Shape;1330;p61" descr="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57856" y="357721"/>
            <a:ext cx="2007345" cy="2957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734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5"/>
          <p:cNvSpPr txBox="1"/>
          <p:nvPr/>
        </p:nvSpPr>
        <p:spPr>
          <a:xfrm>
            <a:off x="8229600" y="126836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75"/>
          <p:cNvSpPr txBox="1"/>
          <p:nvPr/>
        </p:nvSpPr>
        <p:spPr>
          <a:xfrm>
            <a:off x="442451" y="2170304"/>
            <a:ext cx="6017342" cy="236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A4616"/>
                </a:solidFill>
                <a:latin typeface="Arial"/>
                <a:ea typeface="Arial"/>
                <a:cs typeface="Arial"/>
                <a:sym typeface="Arial"/>
              </a:rPr>
              <a:t>Costa Rica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A4616"/>
                </a:solidFill>
                <a:latin typeface="Arial"/>
                <a:ea typeface="Arial"/>
                <a:cs typeface="Arial"/>
                <a:sym typeface="Arial"/>
              </a:rPr>
              <a:t>RPA &amp; AI Hackathon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A4616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75"/>
          <p:cNvSpPr txBox="1"/>
          <p:nvPr/>
        </p:nvSpPr>
        <p:spPr>
          <a:xfrm>
            <a:off x="442451" y="4448695"/>
            <a:ext cx="5651962" cy="44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 UiPath Community&amp; Greenlight Consulting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75" descr="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1754" y="5987446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31" y="404739"/>
            <a:ext cx="4097155" cy="66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75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6658" y="404428"/>
            <a:ext cx="1996721" cy="669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6" name="Google Shape;1436;p75"/>
          <p:cNvCxnSpPr/>
          <p:nvPr/>
        </p:nvCxnSpPr>
        <p:spPr>
          <a:xfrm>
            <a:off x="4675239" y="379162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E3E3E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7" name="Google Shape;1437;p75" descr="A blue text on a black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2450" y="5970558"/>
            <a:ext cx="1591101" cy="58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75" descr="A cartoon blue ball with arms and legs and a yellow propell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8421" r="16473" b="11359"/>
          <a:stretch/>
        </p:blipFill>
        <p:spPr>
          <a:xfrm>
            <a:off x="6254288" y="1690979"/>
            <a:ext cx="1633607" cy="170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75" descr="A cartoon character with a hand raise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5641" r="19179" b="10806"/>
          <a:stretch/>
        </p:blipFill>
        <p:spPr>
          <a:xfrm>
            <a:off x="6946422" y="4214879"/>
            <a:ext cx="1882947" cy="166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7"/>
          <p:cNvSpPr txBox="1">
            <a:spLocks noGrp="1"/>
          </p:cNvSpPr>
          <p:nvPr>
            <p:ph type="title" idx="4294967295"/>
          </p:nvPr>
        </p:nvSpPr>
        <p:spPr>
          <a:xfrm>
            <a:off x="482599" y="358775"/>
            <a:ext cx="9354127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Team Slide</a:t>
            </a:r>
            <a:endParaRPr/>
          </a:p>
        </p:txBody>
      </p:sp>
      <p:pic>
        <p:nvPicPr>
          <p:cNvPr id="1458" name="Google Shape;1458;p77" descr="A 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243" y="6035984"/>
            <a:ext cx="1423950" cy="5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77" descr="Blue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54" y="6022302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77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437" y="6064406"/>
            <a:ext cx="1383976" cy="4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D3403-E63F-EBE1-1899-93E1A875BD2D}"/>
              </a:ext>
            </a:extLst>
          </p:cNvPr>
          <p:cNvSpPr txBox="1">
            <a:spLocks/>
          </p:cNvSpPr>
          <p:nvPr/>
        </p:nvSpPr>
        <p:spPr>
          <a:xfrm>
            <a:off x="2639705" y="2278839"/>
            <a:ext cx="2834185" cy="1599674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R" altLang="es-CR" sz="2800" dirty="0">
                <a:solidFill>
                  <a:srgbClr val="202124"/>
                </a:solidFill>
                <a:latin typeface="inherit"/>
              </a:rPr>
              <a:t>AGRICULTURAL EMPOWERMENT PLATFORM</a:t>
            </a:r>
            <a:r>
              <a:rPr lang="es-CR" altLang="es-CR" sz="1200" dirty="0"/>
              <a:t> </a:t>
            </a:r>
            <a:endParaRPr lang="es-CR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800B95-8EE7-862B-464C-5DD16C9572F1}"/>
              </a:ext>
            </a:extLst>
          </p:cNvPr>
          <p:cNvSpPr txBox="1">
            <a:spLocks/>
          </p:cNvSpPr>
          <p:nvPr/>
        </p:nvSpPr>
        <p:spPr>
          <a:xfrm>
            <a:off x="8378218" y="1277641"/>
            <a:ext cx="3579790" cy="400888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R" sz="1600" dirty="0">
                <a:solidFill>
                  <a:srgbClr val="202124"/>
                </a:solidFill>
                <a:latin typeface="Amasis MT Pro" panose="020F0502020204030204" pitchFamily="18" charset="0"/>
              </a:rPr>
              <a:t>DEVELOPERS: </a:t>
            </a:r>
          </a:p>
          <a:p>
            <a:endParaRPr lang="es-CR" sz="1600" dirty="0">
              <a:solidFill>
                <a:srgbClr val="202124"/>
              </a:solidFill>
              <a:latin typeface="Amasis MT Pro" panose="020F0502020204030204" pitchFamily="18" charset="0"/>
            </a:endParaRPr>
          </a:p>
          <a:p>
            <a:r>
              <a:rPr lang="es-CR" sz="1500" dirty="0">
                <a:latin typeface="Amasis MT Pro" panose="020F0502020204030204" pitchFamily="18" charset="0"/>
              </a:rPr>
              <a:t>Antonio Mora </a:t>
            </a:r>
            <a:r>
              <a:rPr lang="en-US" sz="1500" dirty="0" err="1">
                <a:latin typeface="Amasis MT Pro" panose="020F0502020204030204" pitchFamily="18" charset="0"/>
              </a:rPr>
              <a:t>Blotta</a:t>
            </a:r>
            <a:endParaRPr lang="en-US" sz="1500" dirty="0">
              <a:latin typeface="Amasis MT Pro" panose="020F0502020204030204" pitchFamily="18" charset="0"/>
            </a:endParaRPr>
          </a:p>
          <a:p>
            <a:endParaRPr lang="en-US" sz="1500" dirty="0">
              <a:latin typeface="Amasis MT Pro" panose="020F0502020204030204" pitchFamily="18" charset="0"/>
            </a:endParaRPr>
          </a:p>
          <a:p>
            <a:endParaRPr lang="en-US" sz="1500" dirty="0">
              <a:latin typeface="Amasis MT Pro" panose="020F0502020204030204" pitchFamily="18" charset="0"/>
            </a:endParaRPr>
          </a:p>
          <a:p>
            <a:endParaRPr lang="en-US" sz="1500" dirty="0">
              <a:latin typeface="Amasis MT Pro" panose="020F0502020204030204" pitchFamily="18" charset="0"/>
            </a:endParaRPr>
          </a:p>
          <a:p>
            <a:endParaRPr lang="en-US" sz="1500" dirty="0">
              <a:latin typeface="Amasis MT Pro" panose="020F0502020204030204" pitchFamily="18" charset="0"/>
            </a:endParaRPr>
          </a:p>
          <a:p>
            <a:endParaRPr lang="en-US" sz="1500" dirty="0">
              <a:latin typeface="Amasis MT Pro" panose="020F0502020204030204" pitchFamily="18" charset="0"/>
            </a:endParaRPr>
          </a:p>
          <a:p>
            <a:r>
              <a:rPr lang="es-CR" sz="1500" dirty="0">
                <a:latin typeface="Amasis MT Pro" panose="020F0502020204030204" pitchFamily="18" charset="0"/>
              </a:rPr>
              <a:t>Wilmer Diaz Amador</a:t>
            </a: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endParaRPr lang="es-CR" sz="1500" dirty="0">
              <a:latin typeface="Amasis MT Pro" panose="020F0502020204030204" pitchFamily="18" charset="0"/>
            </a:endParaRPr>
          </a:p>
          <a:p>
            <a:r>
              <a:rPr lang="es-CR" sz="1500" dirty="0">
                <a:latin typeface="Amasis MT Pro" panose="020F0502020204030204" pitchFamily="18" charset="0"/>
              </a:rPr>
              <a:t>Marcos Chavarría Chacón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4901B4-154D-AF48-DCD6-1593196E9FE6}"/>
              </a:ext>
            </a:extLst>
          </p:cNvPr>
          <p:cNvSpPr txBox="1"/>
          <p:nvPr/>
        </p:nvSpPr>
        <p:spPr>
          <a:xfrm>
            <a:off x="1184290" y="2432345"/>
            <a:ext cx="156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8BCBB7-96BD-4E04-0E72-00ED86BF4C58}"/>
              </a:ext>
            </a:extLst>
          </p:cNvPr>
          <p:cNvSpPr txBox="1"/>
          <p:nvPr/>
        </p:nvSpPr>
        <p:spPr>
          <a:xfrm>
            <a:off x="2752020" y="3693847"/>
            <a:ext cx="320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>
                <a:latin typeface="Dreaming Outloud Pro" panose="020F0502020204030204" pitchFamily="66" charset="0"/>
                <a:cs typeface="Dreaming Outloud Pro" panose="020F0502020204030204" pitchFamily="66" charset="0"/>
              </a:rPr>
              <a:t>“Knowledge and Fair Market</a:t>
            </a:r>
            <a:r>
              <a:rPr lang="es-CR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”</a:t>
            </a:r>
          </a:p>
        </p:txBody>
      </p:sp>
      <p:pic>
        <p:nvPicPr>
          <p:cNvPr id="6" name="Imagen 5" descr="Hombre sentado sonriendo&#10;&#10;Descripción generada automáticamente">
            <a:extLst>
              <a:ext uri="{FF2B5EF4-FFF2-40B4-BE49-F238E27FC236}">
                <a16:creationId xmlns:a16="http://schemas.microsoft.com/office/drawing/2014/main" id="{E27A09F2-D2A8-1DFD-0E05-A3FCBC015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290" y="4462043"/>
            <a:ext cx="1019946" cy="11673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n 9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02E30B4B-289E-45F1-300E-83110AEEB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333"/>
          <a:stretch/>
        </p:blipFill>
        <p:spPr>
          <a:xfrm>
            <a:off x="7358271" y="2929554"/>
            <a:ext cx="1019947" cy="11778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 descr="Un hombre con una gorra negra&#10;&#10;Descripción generada automáticamente">
            <a:extLst>
              <a:ext uri="{FF2B5EF4-FFF2-40B4-BE49-F238E27FC236}">
                <a16:creationId xmlns:a16="http://schemas.microsoft.com/office/drawing/2014/main" id="{74AF36B8-F0C0-1630-9F28-3B8830948D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65"/>
          <a:stretch/>
        </p:blipFill>
        <p:spPr>
          <a:xfrm>
            <a:off x="7311161" y="1503407"/>
            <a:ext cx="994264" cy="11962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78"/>
          <p:cNvSpPr txBox="1">
            <a:spLocks noGrp="1"/>
          </p:cNvSpPr>
          <p:nvPr>
            <p:ph type="title" idx="4294967295"/>
          </p:nvPr>
        </p:nvSpPr>
        <p:spPr>
          <a:xfrm>
            <a:off x="482599" y="358775"/>
            <a:ext cx="9354127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i="0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Problem Statement &amp; Proposed Solution</a:t>
            </a:r>
            <a:endParaRPr/>
          </a:p>
        </p:txBody>
      </p:sp>
      <p:pic>
        <p:nvPicPr>
          <p:cNvPr id="1468" name="Google Shape;1468;p78" descr="A 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243" y="6035984"/>
            <a:ext cx="1423950" cy="5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78" descr="Blue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54" y="6022302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78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437" y="6064406"/>
            <a:ext cx="1383976" cy="4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8"/>
          <p:cNvSpPr txBox="1"/>
          <p:nvPr/>
        </p:nvSpPr>
        <p:spPr>
          <a:xfrm>
            <a:off x="302241" y="1244189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Problem Statement &amp; Proposed Solution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78"/>
          <p:cNvSpPr txBox="1"/>
          <p:nvPr/>
        </p:nvSpPr>
        <p:spPr>
          <a:xfrm>
            <a:off x="6094412" y="802881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473" name="Google Shape;1473;p78"/>
          <p:cNvSpPr txBox="1"/>
          <p:nvPr/>
        </p:nvSpPr>
        <p:spPr>
          <a:xfrm>
            <a:off x="381001" y="1781174"/>
            <a:ext cx="5288279" cy="442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farmer interacts with the Agricultural Empowerment Platform to access price information and use educational resources, thus contributing to </a:t>
            </a:r>
            <a:r>
              <a:rPr lang="en-US" dirty="0" err="1"/>
              <a:t>agrodevelopment</a:t>
            </a:r>
            <a:r>
              <a:rPr lang="en-US" dirty="0"/>
              <a:t> and the improvement of their economic situation.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agricultural community, farmers face economic difficulties due to lack of information about real market prices for their products.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Lack of access to up-to-date data and reliance on middlemen with opaque practices result in farmers receiving unfair payments for their crops.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situation not only threatens their livelihoods, but also hinders agricultural development and undermines food security in the region.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Solving this problem is essential to improve the living conditions of farmers and strengthen the resilience of the agricultural sector in the community</a:t>
            </a:r>
            <a:endParaRPr dirty="0"/>
          </a:p>
        </p:txBody>
      </p:sp>
      <p:sp>
        <p:nvSpPr>
          <p:cNvPr id="1474" name="Google Shape;1474;p78"/>
          <p:cNvSpPr txBox="1"/>
          <p:nvPr/>
        </p:nvSpPr>
        <p:spPr>
          <a:xfrm>
            <a:off x="5947242" y="1370208"/>
            <a:ext cx="60960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To address the challenges faced by farmers, particularly micro and medium agricultural entrepreneurs, we have developed an Agricultural Empowerment Platform.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This solution was designed in collaboration with key industry experts and was based on a series of functional and non-functional requirements.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Key Features: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User Registration and Customizable Profiles.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Access to Price Information in Real </a:t>
            </a:r>
            <a:r>
              <a:rPr lang="en-US" dirty="0" err="1"/>
              <a:t>Time.Search</a:t>
            </a:r>
            <a:r>
              <a:rPr lang="en-US" dirty="0"/>
              <a:t> for Agricultural Job </a:t>
            </a:r>
            <a:r>
              <a:rPr lang="en-US" dirty="0" err="1"/>
              <a:t>Offers.Educational</a:t>
            </a:r>
            <a:r>
              <a:rPr lang="en-US" dirty="0"/>
              <a:t> resources.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Direct Connection with Buyers and Farmers.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Key Benefits: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Economic </a:t>
            </a:r>
            <a:r>
              <a:rPr lang="en-US" dirty="0" err="1"/>
              <a:t>Empowerment.Transparency</a:t>
            </a:r>
            <a:r>
              <a:rPr lang="en-US" dirty="0"/>
              <a:t> in the Supply Chain.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Sustainable development.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Strengthening Rural Communities.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Improving Food Security.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Agricultural Innovation.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The Agricultural Empowerment Platform represents a comprehensive solution that addresses the challenges faced by farmers, promoting sustainable </a:t>
            </a:r>
            <a:r>
              <a:rPr lang="en-US" dirty="0" err="1"/>
              <a:t>agrodevelopment</a:t>
            </a:r>
            <a:r>
              <a:rPr lang="en-US" dirty="0"/>
              <a:t> and improving the economic and social conditions of farming communities.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9"/>
          <p:cNvSpPr txBox="1">
            <a:spLocks noGrp="1"/>
          </p:cNvSpPr>
          <p:nvPr>
            <p:ph type="title" idx="4294967295"/>
          </p:nvPr>
        </p:nvSpPr>
        <p:spPr>
          <a:xfrm>
            <a:off x="482599" y="358775"/>
            <a:ext cx="9354127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i="0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Benefits &amp; Technologies Used</a:t>
            </a:r>
            <a:endParaRPr/>
          </a:p>
        </p:txBody>
      </p:sp>
      <p:pic>
        <p:nvPicPr>
          <p:cNvPr id="1481" name="Google Shape;1481;p79" descr="A 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243" y="6035984"/>
            <a:ext cx="1423950" cy="5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9" descr="Blue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54" y="6022302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9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437" y="6064406"/>
            <a:ext cx="1383976" cy="4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79"/>
          <p:cNvSpPr txBox="1"/>
          <p:nvPr/>
        </p:nvSpPr>
        <p:spPr>
          <a:xfrm>
            <a:off x="378441" y="112204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/>
          </a:p>
        </p:txBody>
      </p:sp>
      <p:sp>
        <p:nvSpPr>
          <p:cNvPr id="1485" name="Google Shape;1485;p79"/>
          <p:cNvSpPr txBox="1"/>
          <p:nvPr/>
        </p:nvSpPr>
        <p:spPr>
          <a:xfrm>
            <a:off x="7439785" y="21352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dirty="0"/>
          </a:p>
        </p:txBody>
      </p:sp>
      <p:graphicFrame>
        <p:nvGraphicFramePr>
          <p:cNvPr id="1486" name="Google Shape;1486;p79"/>
          <p:cNvGraphicFramePr/>
          <p:nvPr>
            <p:extLst>
              <p:ext uri="{D42A27DB-BD31-4B8C-83A1-F6EECF244321}">
                <p14:modId xmlns:p14="http://schemas.microsoft.com/office/powerpoint/2010/main" val="2744523515"/>
              </p:ext>
            </p:extLst>
          </p:nvPr>
        </p:nvGraphicFramePr>
        <p:xfrm>
          <a:off x="381653" y="1781175"/>
          <a:ext cx="5497850" cy="4634373"/>
        </p:xfrm>
        <a:graphic>
          <a:graphicData uri="http://schemas.openxmlformats.org/drawingml/2006/table">
            <a:tbl>
              <a:tblPr firstRow="1" bandRow="1">
                <a:noFill/>
                <a:tableStyleId>{1DC804D5-7602-4276-ABF1-C33C662A4B9D}</a:tableStyleId>
              </a:tblPr>
              <a:tblGrid>
                <a:gridCol w="27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3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End-User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Small and medium production farmers</a:t>
                      </a:r>
                      <a:endParaRPr lang="en-US" sz="12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Department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s-CR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AGRICULTURAL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Industries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s-CR" sz="12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Agriculture</a:t>
                      </a:r>
                      <a:r>
                        <a:rPr lang="es-CR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and sales.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Products Used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Studio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Document Understanding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Integration Services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Orchestatror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Marketplace</a:t>
                      </a: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1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Other – Integrations / APIs / Technologies Used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s-CR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WHATSAPP, Open AI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6750" marR="1067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7" name="Google Shape;1487;p79"/>
          <p:cNvSpPr txBox="1"/>
          <p:nvPr/>
        </p:nvSpPr>
        <p:spPr>
          <a:xfrm>
            <a:off x="5876272" y="731684"/>
            <a:ext cx="6190278" cy="546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Economic Empowerment: Farmers can negotiate fairly and receive adequate payment for their products, improving their economic situation.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Supply Chain Transparency: The platform promotes transparency by offering real-time pricing information, reducing opaque practices in the agricultural supply chain.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Development: By receiving fairer incomes, farmers can invest in sustainable agricultural practices, which contributes to long-term development and environmental conservation.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Strengthening Rural Communities: Improves living conditions in agricultural communities, generating employment and stimulating local economic growth.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Improving Food Security: Contributes to regional food security by increasing the production and availability of fresh, quality food.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Agricultural Innovation: It can catalyze the adoption of advanced agricultural technologies to increase efficiency and productivity in the sector.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Agricultural Empowerment Platform represents a comprehensive solution that addresses the challenges faced by farmers, promoting sustainable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agrodevelopment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improving the economic and social conditions of farming communities.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0"/>
          <p:cNvSpPr txBox="1">
            <a:spLocks noGrp="1"/>
          </p:cNvSpPr>
          <p:nvPr>
            <p:ph type="title" idx="4294967295"/>
          </p:nvPr>
        </p:nvSpPr>
        <p:spPr>
          <a:xfrm>
            <a:off x="482599" y="358775"/>
            <a:ext cx="9354127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olution  Architecture</a:t>
            </a:r>
            <a:endParaRPr/>
          </a:p>
        </p:txBody>
      </p:sp>
      <p:pic>
        <p:nvPicPr>
          <p:cNvPr id="1494" name="Google Shape;1494;p80" descr="A 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243" y="6035984"/>
            <a:ext cx="1423950" cy="5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80" descr="Blue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54" y="6022302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80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437" y="6064406"/>
            <a:ext cx="1383976" cy="4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6F5F470-1C3D-FA9C-8863-7491BAC60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86" y="1194627"/>
            <a:ext cx="7882827" cy="47229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A5FF993-E052-663B-FE32-7FDB28A951C2}"/>
              </a:ext>
            </a:extLst>
          </p:cNvPr>
          <p:cNvSpPr txBox="1"/>
          <p:nvPr/>
        </p:nvSpPr>
        <p:spPr>
          <a:xfrm>
            <a:off x="9158748" y="3156155"/>
            <a:ext cx="19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800" b="1" dirty="0" err="1"/>
              <a:t>Process</a:t>
            </a:r>
            <a:r>
              <a:rPr lang="es-CR" sz="1800" b="1" dirty="0"/>
              <a:t> AS-IS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81" descr="A blu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243" y="6035984"/>
            <a:ext cx="1423950" cy="5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81" descr="Blue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54" y="6022302"/>
            <a:ext cx="1305320" cy="5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1" descr="A black background with green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437" y="6064406"/>
            <a:ext cx="1383976" cy="4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E3E01939-8316-4157-FCE7-502005F75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594" y="534191"/>
            <a:ext cx="7856187" cy="53401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E34934-7326-86CE-E0D4-2DD94BD361EE}"/>
              </a:ext>
            </a:extLst>
          </p:cNvPr>
          <p:cNvSpPr txBox="1"/>
          <p:nvPr/>
        </p:nvSpPr>
        <p:spPr>
          <a:xfrm>
            <a:off x="9158748" y="3156155"/>
            <a:ext cx="19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800" b="1" dirty="0" err="1"/>
              <a:t>Process</a:t>
            </a:r>
            <a:r>
              <a:rPr lang="es-CR" sz="1800" b="1" dirty="0"/>
              <a:t> TO-BE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0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ternative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imary 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ternative 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652</Words>
  <Application>Microsoft Office PowerPoint</Application>
  <PresentationFormat>Personalizado</PresentationFormat>
  <Paragraphs>94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7</vt:i4>
      </vt:variant>
    </vt:vector>
  </HeadingPairs>
  <TitlesOfParts>
    <vt:vector size="18" baseType="lpstr">
      <vt:lpstr>ADLaM Display</vt:lpstr>
      <vt:lpstr>Amasis MT Pro</vt:lpstr>
      <vt:lpstr>Arial</vt:lpstr>
      <vt:lpstr>Calibri</vt:lpstr>
      <vt:lpstr>Dreaming Outloud Pro</vt:lpstr>
      <vt:lpstr>inherit</vt:lpstr>
      <vt:lpstr>Merriweather Sans</vt:lpstr>
      <vt:lpstr>Primary Presentation Layouts</vt:lpstr>
      <vt:lpstr>Alternative Presentation Layouts</vt:lpstr>
      <vt:lpstr>Primary Publication Layouts</vt:lpstr>
      <vt:lpstr>Alternative Publication Layouts</vt:lpstr>
      <vt:lpstr>Presentación de PowerPoint</vt:lpstr>
      <vt:lpstr>Team Slide</vt:lpstr>
      <vt:lpstr>Problem Statement &amp; Proposed Solution</vt:lpstr>
      <vt:lpstr>Benefits &amp; Technologies Used</vt:lpstr>
      <vt:lpstr>Solution  Architecture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Barbara Dorf</dc:creator>
  <cp:lastModifiedBy>Marcos Gabriel Chavarria Chacon</cp:lastModifiedBy>
  <cp:revision>3</cp:revision>
  <dcterms:created xsi:type="dcterms:W3CDTF">2019-04-27T00:55:32Z</dcterms:created>
  <dcterms:modified xsi:type="dcterms:W3CDTF">2023-09-12T04:31:24Z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001f46d7-683d-4398-8fa0-0d8715abfd1d</vt:lpwstr>
  </property>
</Properties>
</file>